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1197" r:id="rId2"/>
    <p:sldId id="257" r:id="rId3"/>
    <p:sldId id="2147474819" r:id="rId4"/>
    <p:sldId id="2147474820" r:id="rId5"/>
    <p:sldId id="2147474822" r:id="rId6"/>
    <p:sldId id="2147474823" r:id="rId7"/>
    <p:sldId id="2147474826" r:id="rId8"/>
    <p:sldId id="260" r:id="rId9"/>
    <p:sldId id="2147474824" r:id="rId10"/>
    <p:sldId id="261" r:id="rId11"/>
    <p:sldId id="2147474825" r:id="rId12"/>
    <p:sldId id="2147474821" r:id="rId13"/>
    <p:sldId id="2147474827" r:id="rId14"/>
    <p:sldId id="2147474829" r:id="rId15"/>
    <p:sldId id="2147474828" r:id="rId16"/>
    <p:sldId id="2147474830" r:id="rId17"/>
    <p:sldId id="2147474832" r:id="rId18"/>
    <p:sldId id="2147474833" r:id="rId19"/>
    <p:sldId id="2147474834" r:id="rId20"/>
    <p:sldId id="2147474835" r:id="rId21"/>
    <p:sldId id="21474748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B29AB-E782-42F5-BA36-9EA52EB97849}" v="261" dt="2026-06-16T13:31:28.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5214" autoAdjust="0"/>
  </p:normalViewPr>
  <p:slideViewPr>
    <p:cSldViewPr snapToGrid="0">
      <p:cViewPr>
        <p:scale>
          <a:sx n="60" d="100"/>
          <a:sy n="60" d="100"/>
        </p:scale>
        <p:origin x="446" y="1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im Abdool Karim" userId="596ccf25-5dc8-4ae9-996f-a3d08c7e248b" providerId="ADAL" clId="{92D61901-1C2D-4584-95F0-E2BEBA377DF6}"/>
    <pc:docChg chg="undo redo custSel addSld delSld modSld sldOrd">
      <pc:chgData name="Salim Abdool Karim" userId="596ccf25-5dc8-4ae9-996f-a3d08c7e248b" providerId="ADAL" clId="{92D61901-1C2D-4584-95F0-E2BEBA377DF6}" dt="2026-06-16T13:46:22.690" v="17996" actId="6549"/>
      <pc:docMkLst>
        <pc:docMk/>
      </pc:docMkLst>
      <pc:sldChg chg="addSp delSp modSp add del mod modClrScheme chgLayout">
        <pc:chgData name="Salim Abdool Karim" userId="596ccf25-5dc8-4ae9-996f-a3d08c7e248b" providerId="ADAL" clId="{92D61901-1C2D-4584-95F0-E2BEBA377DF6}" dt="2026-06-16T12:03:02.808" v="12047" actId="20577"/>
        <pc:sldMkLst>
          <pc:docMk/>
          <pc:sldMk cId="0" sldId="257"/>
        </pc:sldMkLst>
        <pc:spChg chg="del mod">
          <ac:chgData name="Salim Abdool Karim" userId="596ccf25-5dc8-4ae9-996f-a3d08c7e248b" providerId="ADAL" clId="{92D61901-1C2D-4584-95F0-E2BEBA377DF6}" dt="2026-06-15T14:22:30.710" v="13" actId="478"/>
          <ac:spMkLst>
            <pc:docMk/>
            <pc:sldMk cId="0" sldId="257"/>
            <ac:spMk id="2" creationId="{00000000-0000-0000-0000-000000000000}"/>
          </ac:spMkLst>
        </pc:spChg>
        <pc:spChg chg="del">
          <ac:chgData name="Salim Abdool Karim" userId="596ccf25-5dc8-4ae9-996f-a3d08c7e248b" providerId="ADAL" clId="{92D61901-1C2D-4584-95F0-E2BEBA377DF6}" dt="2026-06-15T14:21:10.149" v="4" actId="478"/>
          <ac:spMkLst>
            <pc:docMk/>
            <pc:sldMk cId="0" sldId="257"/>
            <ac:spMk id="3" creationId="{00000000-0000-0000-0000-000000000000}"/>
          </ac:spMkLst>
        </pc:spChg>
        <pc:spChg chg="del mod">
          <ac:chgData name="Salim Abdool Karim" userId="596ccf25-5dc8-4ae9-996f-a3d08c7e248b" providerId="ADAL" clId="{92D61901-1C2D-4584-95F0-E2BEBA377DF6}" dt="2026-06-15T14:24:21.081" v="117" actId="478"/>
          <ac:spMkLst>
            <pc:docMk/>
            <pc:sldMk cId="0" sldId="257"/>
            <ac:spMk id="4" creationId="{00000000-0000-0000-0000-000000000000}"/>
          </ac:spMkLst>
        </pc:spChg>
        <pc:spChg chg="del">
          <ac:chgData name="Salim Abdool Karim" userId="596ccf25-5dc8-4ae9-996f-a3d08c7e248b" providerId="ADAL" clId="{92D61901-1C2D-4584-95F0-E2BEBA377DF6}" dt="2026-06-15T14:21:15.340" v="5" actId="478"/>
          <ac:spMkLst>
            <pc:docMk/>
            <pc:sldMk cId="0" sldId="257"/>
            <ac:spMk id="5" creationId="{00000000-0000-0000-0000-000000000000}"/>
          </ac:spMkLst>
        </pc:spChg>
        <pc:spChg chg="del">
          <ac:chgData name="Salim Abdool Karim" userId="596ccf25-5dc8-4ae9-996f-a3d08c7e248b" providerId="ADAL" clId="{92D61901-1C2D-4584-95F0-E2BEBA377DF6}" dt="2026-06-15T14:21:15.340" v="5" actId="478"/>
          <ac:spMkLst>
            <pc:docMk/>
            <pc:sldMk cId="0" sldId="257"/>
            <ac:spMk id="6" creationId="{00000000-0000-0000-0000-000000000000}"/>
          </ac:spMkLst>
        </pc:spChg>
        <pc:spChg chg="mod">
          <ac:chgData name="Salim Abdool Karim" userId="596ccf25-5dc8-4ae9-996f-a3d08c7e248b" providerId="ADAL" clId="{92D61901-1C2D-4584-95F0-E2BEBA377DF6}" dt="2026-06-15T18:16:47.818" v="4675" actId="14100"/>
          <ac:spMkLst>
            <pc:docMk/>
            <pc:sldMk cId="0" sldId="257"/>
            <ac:spMk id="8" creationId="{00000000-0000-0000-0000-000000000000}"/>
          </ac:spMkLst>
        </pc:spChg>
        <pc:spChg chg="mod">
          <ac:chgData name="Salim Abdool Karim" userId="596ccf25-5dc8-4ae9-996f-a3d08c7e248b" providerId="ADAL" clId="{92D61901-1C2D-4584-95F0-E2BEBA377DF6}" dt="2026-06-15T18:18:19.047" v="4741" actId="14100"/>
          <ac:spMkLst>
            <pc:docMk/>
            <pc:sldMk cId="0" sldId="257"/>
            <ac:spMk id="9" creationId="{00000000-0000-0000-0000-000000000000}"/>
          </ac:spMkLst>
        </pc:spChg>
        <pc:spChg chg="del">
          <ac:chgData name="Salim Abdool Karim" userId="596ccf25-5dc8-4ae9-996f-a3d08c7e248b" providerId="ADAL" clId="{92D61901-1C2D-4584-95F0-E2BEBA377DF6}" dt="2026-06-15T14:31:08.814" v="154" actId="478"/>
          <ac:spMkLst>
            <pc:docMk/>
            <pc:sldMk cId="0" sldId="257"/>
            <ac:spMk id="10" creationId="{00000000-0000-0000-0000-000000000000}"/>
          </ac:spMkLst>
        </pc:spChg>
        <pc:spChg chg="del mod">
          <ac:chgData name="Salim Abdool Karim" userId="596ccf25-5dc8-4ae9-996f-a3d08c7e248b" providerId="ADAL" clId="{92D61901-1C2D-4584-95F0-E2BEBA377DF6}" dt="2026-06-15T14:33:41.196" v="229" actId="478"/>
          <ac:spMkLst>
            <pc:docMk/>
            <pc:sldMk cId="0" sldId="257"/>
            <ac:spMk id="11" creationId="{00000000-0000-0000-0000-000000000000}"/>
          </ac:spMkLst>
        </pc:spChg>
        <pc:spChg chg="mod ord">
          <ac:chgData name="Salim Abdool Karim" userId="596ccf25-5dc8-4ae9-996f-a3d08c7e248b" providerId="ADAL" clId="{92D61901-1C2D-4584-95F0-E2BEBA377DF6}" dt="2026-06-15T18:18:23.616" v="4748" actId="20577"/>
          <ac:spMkLst>
            <pc:docMk/>
            <pc:sldMk cId="0" sldId="257"/>
            <ac:spMk id="12" creationId="{00000000-0000-0000-0000-000000000000}"/>
          </ac:spMkLst>
        </pc:spChg>
        <pc:spChg chg="del">
          <ac:chgData name="Salim Abdool Karim" userId="596ccf25-5dc8-4ae9-996f-a3d08c7e248b" providerId="ADAL" clId="{92D61901-1C2D-4584-95F0-E2BEBA377DF6}" dt="2026-06-15T14:31:41.907" v="188" actId="478"/>
          <ac:spMkLst>
            <pc:docMk/>
            <pc:sldMk cId="0" sldId="257"/>
            <ac:spMk id="13" creationId="{00000000-0000-0000-0000-000000000000}"/>
          </ac:spMkLst>
        </pc:spChg>
        <pc:spChg chg="del">
          <ac:chgData name="Salim Abdool Karim" userId="596ccf25-5dc8-4ae9-996f-a3d08c7e248b" providerId="ADAL" clId="{92D61901-1C2D-4584-95F0-E2BEBA377DF6}" dt="2026-06-15T14:34:38.012" v="243" actId="478"/>
          <ac:spMkLst>
            <pc:docMk/>
            <pc:sldMk cId="0" sldId="257"/>
            <ac:spMk id="14" creationId="{00000000-0000-0000-0000-000000000000}"/>
          </ac:spMkLst>
        </pc:spChg>
        <pc:spChg chg="mod ord">
          <ac:chgData name="Salim Abdool Karim" userId="596ccf25-5dc8-4ae9-996f-a3d08c7e248b" providerId="ADAL" clId="{92D61901-1C2D-4584-95F0-E2BEBA377DF6}" dt="2026-06-15T18:18:45.953" v="4771" actId="1037"/>
          <ac:spMkLst>
            <pc:docMk/>
            <pc:sldMk cId="0" sldId="257"/>
            <ac:spMk id="15" creationId="{00000000-0000-0000-0000-000000000000}"/>
          </ac:spMkLst>
        </pc:spChg>
        <pc:spChg chg="del mod">
          <ac:chgData name="Salim Abdool Karim" userId="596ccf25-5dc8-4ae9-996f-a3d08c7e248b" providerId="ADAL" clId="{92D61901-1C2D-4584-95F0-E2BEBA377DF6}" dt="2026-06-15T14:32:13.895" v="191" actId="478"/>
          <ac:spMkLst>
            <pc:docMk/>
            <pc:sldMk cId="0" sldId="257"/>
            <ac:spMk id="16" creationId="{00000000-0000-0000-0000-000000000000}"/>
          </ac:spMkLst>
        </pc:spChg>
        <pc:spChg chg="del mod">
          <ac:chgData name="Salim Abdool Karim" userId="596ccf25-5dc8-4ae9-996f-a3d08c7e248b" providerId="ADAL" clId="{92D61901-1C2D-4584-95F0-E2BEBA377DF6}" dt="2026-06-15T14:38:17.841" v="297" actId="478"/>
          <ac:spMkLst>
            <pc:docMk/>
            <pc:sldMk cId="0" sldId="257"/>
            <ac:spMk id="17" creationId="{00000000-0000-0000-0000-000000000000}"/>
          </ac:spMkLst>
        </pc:spChg>
        <pc:spChg chg="add mod ord">
          <ac:chgData name="Salim Abdool Karim" userId="596ccf25-5dc8-4ae9-996f-a3d08c7e248b" providerId="ADAL" clId="{92D61901-1C2D-4584-95F0-E2BEBA377DF6}" dt="2026-06-16T12:03:02.808" v="12047" actId="20577"/>
          <ac:spMkLst>
            <pc:docMk/>
            <pc:sldMk cId="0" sldId="257"/>
            <ac:spMk id="18" creationId="{1BE84041-D24A-E8F9-2E08-962D6CCCA376}"/>
          </ac:spMkLst>
        </pc:spChg>
        <pc:spChg chg="add del mod ord">
          <ac:chgData name="Salim Abdool Karim" userId="596ccf25-5dc8-4ae9-996f-a3d08c7e248b" providerId="ADAL" clId="{92D61901-1C2D-4584-95F0-E2BEBA377DF6}" dt="2026-06-15T14:30:03.180" v="124"/>
          <ac:spMkLst>
            <pc:docMk/>
            <pc:sldMk cId="0" sldId="257"/>
            <ac:spMk id="19" creationId="{92604CD1-8BD1-0F0B-F0B3-74F833A8D387}"/>
          </ac:spMkLst>
        </pc:spChg>
        <pc:spChg chg="add del mod">
          <ac:chgData name="Salim Abdool Karim" userId="596ccf25-5dc8-4ae9-996f-a3d08c7e248b" providerId="ADAL" clId="{92D61901-1C2D-4584-95F0-E2BEBA377DF6}" dt="2026-06-15T14:45:05.833" v="380" actId="478"/>
          <ac:spMkLst>
            <pc:docMk/>
            <pc:sldMk cId="0" sldId="257"/>
            <ac:spMk id="22" creationId="{5A56BB59-D98C-39FF-B29B-3A3FC572901B}"/>
          </ac:spMkLst>
        </pc:spChg>
        <pc:spChg chg="add del mod">
          <ac:chgData name="Salim Abdool Karim" userId="596ccf25-5dc8-4ae9-996f-a3d08c7e248b" providerId="ADAL" clId="{92D61901-1C2D-4584-95F0-E2BEBA377DF6}" dt="2026-06-15T14:46:23.993" v="417" actId="478"/>
          <ac:spMkLst>
            <pc:docMk/>
            <pc:sldMk cId="0" sldId="257"/>
            <ac:spMk id="23" creationId="{4E2B51AB-BA8F-9C33-003C-ED0159CCF1A4}"/>
          </ac:spMkLst>
        </pc:spChg>
        <pc:spChg chg="add del mod">
          <ac:chgData name="Salim Abdool Karim" userId="596ccf25-5dc8-4ae9-996f-a3d08c7e248b" providerId="ADAL" clId="{92D61901-1C2D-4584-95F0-E2BEBA377DF6}" dt="2026-06-15T14:45:38.448" v="405" actId="478"/>
          <ac:spMkLst>
            <pc:docMk/>
            <pc:sldMk cId="0" sldId="257"/>
            <ac:spMk id="24" creationId="{DE52D1AF-6E37-2C11-CA7A-6A78464CEE4B}"/>
          </ac:spMkLst>
        </pc:spChg>
        <pc:spChg chg="add mod ord">
          <ac:chgData name="Salim Abdool Karim" userId="596ccf25-5dc8-4ae9-996f-a3d08c7e248b" providerId="ADAL" clId="{92D61901-1C2D-4584-95F0-E2BEBA377DF6}" dt="2026-06-15T18:18:53.117" v="4788" actId="1038"/>
          <ac:spMkLst>
            <pc:docMk/>
            <pc:sldMk cId="0" sldId="257"/>
            <ac:spMk id="25" creationId="{059909E3-3772-7A7B-180A-891AC8C5D224}"/>
          </ac:spMkLst>
        </pc:spChg>
        <pc:spChg chg="add mod">
          <ac:chgData name="Salim Abdool Karim" userId="596ccf25-5dc8-4ae9-996f-a3d08c7e248b" providerId="ADAL" clId="{92D61901-1C2D-4584-95F0-E2BEBA377DF6}" dt="2026-06-15T18:17:22.980" v="4725" actId="14100"/>
          <ac:spMkLst>
            <pc:docMk/>
            <pc:sldMk cId="0" sldId="257"/>
            <ac:spMk id="30" creationId="{E4160C13-02DE-3240-C18D-A2349FC97BCF}"/>
          </ac:spMkLst>
        </pc:spChg>
        <pc:spChg chg="add mod">
          <ac:chgData name="Salim Abdool Karim" userId="596ccf25-5dc8-4ae9-996f-a3d08c7e248b" providerId="ADAL" clId="{92D61901-1C2D-4584-95F0-E2BEBA377DF6}" dt="2026-06-15T18:17:30.299" v="4727" actId="14100"/>
          <ac:spMkLst>
            <pc:docMk/>
            <pc:sldMk cId="0" sldId="257"/>
            <ac:spMk id="31" creationId="{06FD0DF6-2B39-A9E4-6D64-F68DDE4F23A6}"/>
          </ac:spMkLst>
        </pc:spChg>
        <pc:spChg chg="add mod ord">
          <ac:chgData name="Salim Abdool Karim" userId="596ccf25-5dc8-4ae9-996f-a3d08c7e248b" providerId="ADAL" clId="{92D61901-1C2D-4584-95F0-E2BEBA377DF6}" dt="2026-06-15T18:17:35.678" v="4728" actId="14100"/>
          <ac:spMkLst>
            <pc:docMk/>
            <pc:sldMk cId="0" sldId="257"/>
            <ac:spMk id="32" creationId="{722CE682-7D00-AE50-43E4-93B6A506637D}"/>
          </ac:spMkLst>
        </pc:spChg>
        <pc:spChg chg="add mod">
          <ac:chgData name="Salim Abdool Karim" userId="596ccf25-5dc8-4ae9-996f-a3d08c7e248b" providerId="ADAL" clId="{92D61901-1C2D-4584-95F0-E2BEBA377DF6}" dt="2026-06-16T09:07:51.597" v="7095" actId="1076"/>
          <ac:spMkLst>
            <pc:docMk/>
            <pc:sldMk cId="0" sldId="257"/>
            <ac:spMk id="34" creationId="{30832A0A-AFC2-5EB6-492B-9D15F29BAE92}"/>
          </ac:spMkLst>
        </pc:spChg>
        <pc:spChg chg="add mod">
          <ac:chgData name="Salim Abdool Karim" userId="596ccf25-5dc8-4ae9-996f-a3d08c7e248b" providerId="ADAL" clId="{92D61901-1C2D-4584-95F0-E2BEBA377DF6}" dt="2026-06-16T09:07:44.091" v="7094" actId="1076"/>
          <ac:spMkLst>
            <pc:docMk/>
            <pc:sldMk cId="0" sldId="257"/>
            <ac:spMk id="35" creationId="{C97AB7A4-B7EB-6B21-39C2-90071CEDFBB3}"/>
          </ac:spMkLst>
        </pc:spChg>
        <pc:spChg chg="add mod">
          <ac:chgData name="Salim Abdool Karim" userId="596ccf25-5dc8-4ae9-996f-a3d08c7e248b" providerId="ADAL" clId="{92D61901-1C2D-4584-95F0-E2BEBA377DF6}" dt="2026-06-16T09:07:14.714" v="7092" actId="1076"/>
          <ac:spMkLst>
            <pc:docMk/>
            <pc:sldMk cId="0" sldId="257"/>
            <ac:spMk id="36" creationId="{F3A65748-643C-2EE6-7470-8CC812EFA954}"/>
          </ac:spMkLst>
        </pc:spChg>
        <pc:spChg chg="add mod">
          <ac:chgData name="Salim Abdool Karim" userId="596ccf25-5dc8-4ae9-996f-a3d08c7e248b" providerId="ADAL" clId="{92D61901-1C2D-4584-95F0-E2BEBA377DF6}" dt="2026-06-15T15:17:27.606" v="943"/>
          <ac:spMkLst>
            <pc:docMk/>
            <pc:sldMk cId="0" sldId="257"/>
            <ac:spMk id="37" creationId="{4D82623E-B7FC-EB74-D98B-1C155EC77D6D}"/>
          </ac:spMkLst>
        </pc:spChg>
        <pc:picChg chg="del mod">
          <ac:chgData name="Salim Abdool Karim" userId="596ccf25-5dc8-4ae9-996f-a3d08c7e248b" providerId="ADAL" clId="{92D61901-1C2D-4584-95F0-E2BEBA377DF6}" dt="2026-06-15T14:23:00.180" v="15" actId="478"/>
          <ac:picMkLst>
            <pc:docMk/>
            <pc:sldMk cId="0" sldId="257"/>
            <ac:picMk id="7" creationId="{00000000-0000-0000-0000-000000000000}"/>
          </ac:picMkLst>
        </pc:picChg>
        <pc:picChg chg="add mod">
          <ac:chgData name="Salim Abdool Karim" userId="596ccf25-5dc8-4ae9-996f-a3d08c7e248b" providerId="ADAL" clId="{92D61901-1C2D-4584-95F0-E2BEBA377DF6}" dt="2026-06-16T09:07:32.891" v="7093" actId="1076"/>
          <ac:picMkLst>
            <pc:docMk/>
            <pc:sldMk cId="0" sldId="257"/>
            <ac:picMk id="21" creationId="{0DD934A9-9D56-2574-F4A2-1CE6001B59C6}"/>
          </ac:picMkLst>
        </pc:picChg>
        <pc:picChg chg="add mod modCrop">
          <ac:chgData name="Salim Abdool Karim" userId="596ccf25-5dc8-4ae9-996f-a3d08c7e248b" providerId="ADAL" clId="{92D61901-1C2D-4584-95F0-E2BEBA377DF6}" dt="2026-06-16T09:07:03.142" v="7090" actId="14100"/>
          <ac:picMkLst>
            <pc:docMk/>
            <pc:sldMk cId="0" sldId="257"/>
            <ac:picMk id="27" creationId="{7304C9C7-55EE-D948-3304-2B10121D0BD8}"/>
          </ac:picMkLst>
        </pc:picChg>
        <pc:picChg chg="add mod ord">
          <ac:chgData name="Salim Abdool Karim" userId="596ccf25-5dc8-4ae9-996f-a3d08c7e248b" providerId="ADAL" clId="{92D61901-1C2D-4584-95F0-E2BEBA377DF6}" dt="2026-06-16T09:06:33.542" v="7087" actId="1076"/>
          <ac:picMkLst>
            <pc:docMk/>
            <pc:sldMk cId="0" sldId="257"/>
            <ac:picMk id="29" creationId="{947F9F5B-FDFD-2BF1-02E2-D22A5C96D02A}"/>
          </ac:picMkLst>
        </pc:picChg>
      </pc:sldChg>
      <pc:sldChg chg="add del">
        <pc:chgData name="Salim Abdool Karim" userId="596ccf25-5dc8-4ae9-996f-a3d08c7e248b" providerId="ADAL" clId="{92D61901-1C2D-4584-95F0-E2BEBA377DF6}" dt="2026-06-15T15:40:25.622" v="1303" actId="47"/>
        <pc:sldMkLst>
          <pc:docMk/>
          <pc:sldMk cId="0" sldId="258"/>
        </pc:sldMkLst>
      </pc:sldChg>
      <pc:sldChg chg="add del">
        <pc:chgData name="Salim Abdool Karim" userId="596ccf25-5dc8-4ae9-996f-a3d08c7e248b" providerId="ADAL" clId="{92D61901-1C2D-4584-95F0-E2BEBA377DF6}" dt="2026-06-15T15:52:25.473" v="1740" actId="47"/>
        <pc:sldMkLst>
          <pc:docMk/>
          <pc:sldMk cId="0" sldId="259"/>
        </pc:sldMkLst>
      </pc:sldChg>
      <pc:sldChg chg="addSp delSp modSp add del mod ord">
        <pc:chgData name="Salim Abdool Karim" userId="596ccf25-5dc8-4ae9-996f-a3d08c7e248b" providerId="ADAL" clId="{92D61901-1C2D-4584-95F0-E2BEBA377DF6}" dt="2026-06-16T13:20:31.258" v="17322" actId="20577"/>
        <pc:sldMkLst>
          <pc:docMk/>
          <pc:sldMk cId="0" sldId="260"/>
        </pc:sldMkLst>
        <pc:spChg chg="del">
          <ac:chgData name="Salim Abdool Karim" userId="596ccf25-5dc8-4ae9-996f-a3d08c7e248b" providerId="ADAL" clId="{92D61901-1C2D-4584-95F0-E2BEBA377DF6}" dt="2026-06-15T16:02:30.421" v="2029" actId="478"/>
          <ac:spMkLst>
            <pc:docMk/>
            <pc:sldMk cId="0" sldId="260"/>
            <ac:spMk id="2" creationId="{00000000-0000-0000-0000-000000000000}"/>
          </ac:spMkLst>
        </pc:spChg>
        <pc:spChg chg="del">
          <ac:chgData name="Salim Abdool Karim" userId="596ccf25-5dc8-4ae9-996f-a3d08c7e248b" providerId="ADAL" clId="{92D61901-1C2D-4584-95F0-E2BEBA377DF6}" dt="2026-06-15T15:57:29.158" v="1774" actId="478"/>
          <ac:spMkLst>
            <pc:docMk/>
            <pc:sldMk cId="0" sldId="260"/>
            <ac:spMk id="3" creationId="{00000000-0000-0000-0000-000000000000}"/>
          </ac:spMkLst>
        </pc:spChg>
        <pc:spChg chg="mod">
          <ac:chgData name="Salim Abdool Karim" userId="596ccf25-5dc8-4ae9-996f-a3d08c7e248b" providerId="ADAL" clId="{92D61901-1C2D-4584-95F0-E2BEBA377DF6}" dt="2026-06-15T16:23:46.375" v="2872" actId="122"/>
          <ac:spMkLst>
            <pc:docMk/>
            <pc:sldMk cId="0" sldId="260"/>
            <ac:spMk id="4" creationId="{00000000-0000-0000-0000-000000000000}"/>
          </ac:spMkLst>
        </pc:spChg>
        <pc:spChg chg="del">
          <ac:chgData name="Salim Abdool Karim" userId="596ccf25-5dc8-4ae9-996f-a3d08c7e248b" providerId="ADAL" clId="{92D61901-1C2D-4584-95F0-E2BEBA377DF6}" dt="2026-06-15T15:57:33.826" v="1775" actId="478"/>
          <ac:spMkLst>
            <pc:docMk/>
            <pc:sldMk cId="0" sldId="260"/>
            <ac:spMk id="5" creationId="{00000000-0000-0000-0000-000000000000}"/>
          </ac:spMkLst>
        </pc:spChg>
        <pc:spChg chg="del">
          <ac:chgData name="Salim Abdool Karim" userId="596ccf25-5dc8-4ae9-996f-a3d08c7e248b" providerId="ADAL" clId="{92D61901-1C2D-4584-95F0-E2BEBA377DF6}" dt="2026-06-15T15:57:33.826" v="1775" actId="478"/>
          <ac:spMkLst>
            <pc:docMk/>
            <pc:sldMk cId="0" sldId="260"/>
            <ac:spMk id="6" creationId="{00000000-0000-0000-0000-000000000000}"/>
          </ac:spMkLst>
        </pc:spChg>
        <pc:spChg chg="mod">
          <ac:chgData name="Salim Abdool Karim" userId="596ccf25-5dc8-4ae9-996f-a3d08c7e248b" providerId="ADAL" clId="{92D61901-1C2D-4584-95F0-E2BEBA377DF6}" dt="2026-06-16T13:20:31.258" v="17322" actId="20577"/>
          <ac:spMkLst>
            <pc:docMk/>
            <pc:sldMk cId="0" sldId="260"/>
            <ac:spMk id="8" creationId="{00000000-0000-0000-0000-000000000000}"/>
          </ac:spMkLst>
        </pc:spChg>
        <pc:picChg chg="mod">
          <ac:chgData name="Salim Abdool Karim" userId="596ccf25-5dc8-4ae9-996f-a3d08c7e248b" providerId="ADAL" clId="{92D61901-1C2D-4584-95F0-E2BEBA377DF6}" dt="2026-06-15T16:23:13.186" v="2860" actId="1038"/>
          <ac:picMkLst>
            <pc:docMk/>
            <pc:sldMk cId="0" sldId="260"/>
            <ac:picMk id="7" creationId="{00000000-0000-0000-0000-000000000000}"/>
          </ac:picMkLst>
        </pc:picChg>
        <pc:picChg chg="add mod">
          <ac:chgData name="Salim Abdool Karim" userId="596ccf25-5dc8-4ae9-996f-a3d08c7e248b" providerId="ADAL" clId="{92D61901-1C2D-4584-95F0-E2BEBA377DF6}" dt="2026-06-15T16:23:13.186" v="2860" actId="1038"/>
          <ac:picMkLst>
            <pc:docMk/>
            <pc:sldMk cId="0" sldId="260"/>
            <ac:picMk id="10" creationId="{666FEC19-C499-C0ED-2207-8ED15F4D09DF}"/>
          </ac:picMkLst>
        </pc:picChg>
      </pc:sldChg>
      <pc:sldChg chg="addSp delSp modSp add del mod ord">
        <pc:chgData name="Salim Abdool Karim" userId="596ccf25-5dc8-4ae9-996f-a3d08c7e248b" providerId="ADAL" clId="{92D61901-1C2D-4584-95F0-E2BEBA377DF6}" dt="2026-06-16T13:22:23.365" v="17358" actId="6549"/>
        <pc:sldMkLst>
          <pc:docMk/>
          <pc:sldMk cId="0" sldId="261"/>
        </pc:sldMkLst>
        <pc:spChg chg="del">
          <ac:chgData name="Salim Abdool Karim" userId="596ccf25-5dc8-4ae9-996f-a3d08c7e248b" providerId="ADAL" clId="{92D61901-1C2D-4584-95F0-E2BEBA377DF6}" dt="2026-06-15T17:22:04.681" v="4234" actId="478"/>
          <ac:spMkLst>
            <pc:docMk/>
            <pc:sldMk cId="0" sldId="261"/>
            <ac:spMk id="2" creationId="{00000000-0000-0000-0000-000000000000}"/>
          </ac:spMkLst>
        </pc:spChg>
        <pc:spChg chg="del">
          <ac:chgData name="Salim Abdool Karim" userId="596ccf25-5dc8-4ae9-996f-a3d08c7e248b" providerId="ADAL" clId="{92D61901-1C2D-4584-95F0-E2BEBA377DF6}" dt="2026-06-15T17:21:58.185" v="4232" actId="478"/>
          <ac:spMkLst>
            <pc:docMk/>
            <pc:sldMk cId="0" sldId="261"/>
            <ac:spMk id="3" creationId="{00000000-0000-0000-0000-000000000000}"/>
          </ac:spMkLst>
        </pc:spChg>
        <pc:spChg chg="mod">
          <ac:chgData name="Salim Abdool Karim" userId="596ccf25-5dc8-4ae9-996f-a3d08c7e248b" providerId="ADAL" clId="{92D61901-1C2D-4584-95F0-E2BEBA377DF6}" dt="2026-06-15T17:23:53.774" v="4378" actId="14100"/>
          <ac:spMkLst>
            <pc:docMk/>
            <pc:sldMk cId="0" sldId="261"/>
            <ac:spMk id="4" creationId="{00000000-0000-0000-0000-000000000000}"/>
          </ac:spMkLst>
        </pc:spChg>
        <pc:spChg chg="del">
          <ac:chgData name="Salim Abdool Karim" userId="596ccf25-5dc8-4ae9-996f-a3d08c7e248b" providerId="ADAL" clId="{92D61901-1C2D-4584-95F0-E2BEBA377DF6}" dt="2026-06-15T17:22:02.463" v="4233" actId="478"/>
          <ac:spMkLst>
            <pc:docMk/>
            <pc:sldMk cId="0" sldId="261"/>
            <ac:spMk id="5" creationId="{00000000-0000-0000-0000-000000000000}"/>
          </ac:spMkLst>
        </pc:spChg>
        <pc:spChg chg="del">
          <ac:chgData name="Salim Abdool Karim" userId="596ccf25-5dc8-4ae9-996f-a3d08c7e248b" providerId="ADAL" clId="{92D61901-1C2D-4584-95F0-E2BEBA377DF6}" dt="2026-06-15T17:22:02.463" v="4233" actId="478"/>
          <ac:spMkLst>
            <pc:docMk/>
            <pc:sldMk cId="0" sldId="261"/>
            <ac:spMk id="6" creationId="{00000000-0000-0000-0000-000000000000}"/>
          </ac:spMkLst>
        </pc:spChg>
        <pc:spChg chg="del">
          <ac:chgData name="Salim Abdool Karim" userId="596ccf25-5dc8-4ae9-996f-a3d08c7e248b" providerId="ADAL" clId="{92D61901-1C2D-4584-95F0-E2BEBA377DF6}" dt="2026-06-15T17:21:50.900" v="4231" actId="478"/>
          <ac:spMkLst>
            <pc:docMk/>
            <pc:sldMk cId="0" sldId="261"/>
            <ac:spMk id="9" creationId="{00000000-0000-0000-0000-000000000000}"/>
          </ac:spMkLst>
        </pc:spChg>
        <pc:spChg chg="add mod">
          <ac:chgData name="Salim Abdool Karim" userId="596ccf25-5dc8-4ae9-996f-a3d08c7e248b" providerId="ADAL" clId="{92D61901-1C2D-4584-95F0-E2BEBA377DF6}" dt="2026-06-16T13:22:23.365" v="17358" actId="6549"/>
          <ac:spMkLst>
            <pc:docMk/>
            <pc:sldMk cId="0" sldId="261"/>
            <ac:spMk id="11" creationId="{D65C9DA9-0283-FE6D-7587-9E486F337C3F}"/>
          </ac:spMkLst>
        </pc:spChg>
        <pc:picChg chg="del">
          <ac:chgData name="Salim Abdool Karim" userId="596ccf25-5dc8-4ae9-996f-a3d08c7e248b" providerId="ADAL" clId="{92D61901-1C2D-4584-95F0-E2BEBA377DF6}" dt="2026-06-15T17:21:38.646" v="4230" actId="478"/>
          <ac:picMkLst>
            <pc:docMk/>
            <pc:sldMk cId="0" sldId="261"/>
            <ac:picMk id="7" creationId="{00000000-0000-0000-0000-000000000000}"/>
          </ac:picMkLst>
        </pc:picChg>
        <pc:picChg chg="mod">
          <ac:chgData name="Salim Abdool Karim" userId="596ccf25-5dc8-4ae9-996f-a3d08c7e248b" providerId="ADAL" clId="{92D61901-1C2D-4584-95F0-E2BEBA377DF6}" dt="2026-06-15T17:35:15.983" v="4589" actId="1076"/>
          <ac:picMkLst>
            <pc:docMk/>
            <pc:sldMk cId="0" sldId="261"/>
            <ac:picMk id="8" creationId="{00000000-0000-0000-0000-000000000000}"/>
          </ac:picMkLst>
        </pc:picChg>
        <pc:picChg chg="add mod modCrop">
          <ac:chgData name="Salim Abdool Karim" userId="596ccf25-5dc8-4ae9-996f-a3d08c7e248b" providerId="ADAL" clId="{92D61901-1C2D-4584-95F0-E2BEBA377DF6}" dt="2026-06-15T17:35:25.272" v="4591" actId="1076"/>
          <ac:picMkLst>
            <pc:docMk/>
            <pc:sldMk cId="0" sldId="261"/>
            <ac:picMk id="13" creationId="{FECB75D9-8DAC-C57D-0D22-EA51537EB9FA}"/>
          </ac:picMkLst>
        </pc:picChg>
      </pc:sldChg>
      <pc:sldChg chg="add del">
        <pc:chgData name="Salim Abdool Karim" userId="596ccf25-5dc8-4ae9-996f-a3d08c7e248b" providerId="ADAL" clId="{92D61901-1C2D-4584-95F0-E2BEBA377DF6}" dt="2026-06-15T17:21:08.631" v="4226" actId="47"/>
        <pc:sldMkLst>
          <pc:docMk/>
          <pc:sldMk cId="0" sldId="262"/>
        </pc:sldMkLst>
      </pc:sldChg>
      <pc:sldChg chg="add del">
        <pc:chgData name="Salim Abdool Karim" userId="596ccf25-5dc8-4ae9-996f-a3d08c7e248b" providerId="ADAL" clId="{92D61901-1C2D-4584-95F0-E2BEBA377DF6}" dt="2026-06-15T17:21:14.782" v="4227" actId="47"/>
        <pc:sldMkLst>
          <pc:docMk/>
          <pc:sldMk cId="0" sldId="263"/>
        </pc:sldMkLst>
      </pc:sldChg>
      <pc:sldChg chg="add del">
        <pc:chgData name="Salim Abdool Karim" userId="596ccf25-5dc8-4ae9-996f-a3d08c7e248b" providerId="ADAL" clId="{92D61901-1C2D-4584-95F0-E2BEBA377DF6}" dt="2026-06-15T21:23:21.959" v="5080" actId="47"/>
        <pc:sldMkLst>
          <pc:docMk/>
          <pc:sldMk cId="0" sldId="264"/>
        </pc:sldMkLst>
      </pc:sldChg>
      <pc:sldChg chg="delSp modSp add del mod ord">
        <pc:chgData name="Salim Abdool Karim" userId="596ccf25-5dc8-4ae9-996f-a3d08c7e248b" providerId="ADAL" clId="{92D61901-1C2D-4584-95F0-E2BEBA377DF6}" dt="2026-06-15T22:16:36.811" v="6304" actId="47"/>
        <pc:sldMkLst>
          <pc:docMk/>
          <pc:sldMk cId="0" sldId="265"/>
        </pc:sldMkLst>
        <pc:spChg chg="del">
          <ac:chgData name="Salim Abdool Karim" userId="596ccf25-5dc8-4ae9-996f-a3d08c7e248b" providerId="ADAL" clId="{92D61901-1C2D-4584-95F0-E2BEBA377DF6}" dt="2026-06-15T21:48:42.306" v="5358" actId="478"/>
          <ac:spMkLst>
            <pc:docMk/>
            <pc:sldMk cId="0" sldId="265"/>
            <ac:spMk id="2" creationId="{00000000-0000-0000-0000-000000000000}"/>
          </ac:spMkLst>
        </pc:spChg>
        <pc:spChg chg="del">
          <ac:chgData name="Salim Abdool Karim" userId="596ccf25-5dc8-4ae9-996f-a3d08c7e248b" providerId="ADAL" clId="{92D61901-1C2D-4584-95F0-E2BEBA377DF6}" dt="2026-06-15T21:50:02.839" v="5360" actId="478"/>
          <ac:spMkLst>
            <pc:docMk/>
            <pc:sldMk cId="0" sldId="265"/>
            <ac:spMk id="3" creationId="{00000000-0000-0000-0000-000000000000}"/>
          </ac:spMkLst>
        </pc:spChg>
        <pc:spChg chg="del">
          <ac:chgData name="Salim Abdool Karim" userId="596ccf25-5dc8-4ae9-996f-a3d08c7e248b" providerId="ADAL" clId="{92D61901-1C2D-4584-95F0-E2BEBA377DF6}" dt="2026-06-15T21:48:48.300" v="5359" actId="478"/>
          <ac:spMkLst>
            <pc:docMk/>
            <pc:sldMk cId="0" sldId="265"/>
            <ac:spMk id="5" creationId="{00000000-0000-0000-0000-000000000000}"/>
          </ac:spMkLst>
        </pc:spChg>
        <pc:spChg chg="del">
          <ac:chgData name="Salim Abdool Karim" userId="596ccf25-5dc8-4ae9-996f-a3d08c7e248b" providerId="ADAL" clId="{92D61901-1C2D-4584-95F0-E2BEBA377DF6}" dt="2026-06-15T21:48:48.300" v="5359" actId="478"/>
          <ac:spMkLst>
            <pc:docMk/>
            <pc:sldMk cId="0" sldId="265"/>
            <ac:spMk id="6" creationId="{00000000-0000-0000-0000-000000000000}"/>
          </ac:spMkLst>
        </pc:spChg>
        <pc:spChg chg="del mod">
          <ac:chgData name="Salim Abdool Karim" userId="596ccf25-5dc8-4ae9-996f-a3d08c7e248b" providerId="ADAL" clId="{92D61901-1C2D-4584-95F0-E2BEBA377DF6}" dt="2026-06-15T21:50:18.067" v="5363"/>
          <ac:spMkLst>
            <pc:docMk/>
            <pc:sldMk cId="0" sldId="265"/>
            <ac:spMk id="9" creationId="{00000000-0000-0000-0000-000000000000}"/>
          </ac:spMkLst>
        </pc:spChg>
      </pc:sldChg>
      <pc:sldChg chg="add del">
        <pc:chgData name="Salim Abdool Karim" userId="596ccf25-5dc8-4ae9-996f-a3d08c7e248b" providerId="ADAL" clId="{92D61901-1C2D-4584-95F0-E2BEBA377DF6}" dt="2026-06-15T22:16:17.136" v="6300" actId="47"/>
        <pc:sldMkLst>
          <pc:docMk/>
          <pc:sldMk cId="0" sldId="266"/>
        </pc:sldMkLst>
      </pc:sldChg>
      <pc:sldChg chg="add del">
        <pc:chgData name="Salim Abdool Karim" userId="596ccf25-5dc8-4ae9-996f-a3d08c7e248b" providerId="ADAL" clId="{92D61901-1C2D-4584-95F0-E2BEBA377DF6}" dt="2026-06-15T22:16:07.415" v="6298" actId="47"/>
        <pc:sldMkLst>
          <pc:docMk/>
          <pc:sldMk cId="0" sldId="267"/>
        </pc:sldMkLst>
      </pc:sldChg>
      <pc:sldChg chg="add del">
        <pc:chgData name="Salim Abdool Karim" userId="596ccf25-5dc8-4ae9-996f-a3d08c7e248b" providerId="ADAL" clId="{92D61901-1C2D-4584-95F0-E2BEBA377DF6}" dt="2026-06-15T22:16:08.458" v="6299" actId="47"/>
        <pc:sldMkLst>
          <pc:docMk/>
          <pc:sldMk cId="0" sldId="268"/>
        </pc:sldMkLst>
      </pc:sldChg>
      <pc:sldChg chg="add del">
        <pc:chgData name="Salim Abdool Karim" userId="596ccf25-5dc8-4ae9-996f-a3d08c7e248b" providerId="ADAL" clId="{92D61901-1C2D-4584-95F0-E2BEBA377DF6}" dt="2026-06-15T22:16:30.924" v="6303" actId="47"/>
        <pc:sldMkLst>
          <pc:docMk/>
          <pc:sldMk cId="0" sldId="269"/>
        </pc:sldMkLst>
      </pc:sldChg>
      <pc:sldChg chg="add del">
        <pc:chgData name="Salim Abdool Karim" userId="596ccf25-5dc8-4ae9-996f-a3d08c7e248b" providerId="ADAL" clId="{92D61901-1C2D-4584-95F0-E2BEBA377DF6}" dt="2026-06-15T22:46:05.260" v="7067" actId="47"/>
        <pc:sldMkLst>
          <pc:docMk/>
          <pc:sldMk cId="0" sldId="270"/>
        </pc:sldMkLst>
      </pc:sldChg>
      <pc:sldChg chg="add del">
        <pc:chgData name="Salim Abdool Karim" userId="596ccf25-5dc8-4ae9-996f-a3d08c7e248b" providerId="ADAL" clId="{92D61901-1C2D-4584-95F0-E2BEBA377DF6}" dt="2026-06-15T22:46:08.116" v="7068" actId="47"/>
        <pc:sldMkLst>
          <pc:docMk/>
          <pc:sldMk cId="0" sldId="271"/>
        </pc:sldMkLst>
      </pc:sldChg>
      <pc:sldChg chg="add del">
        <pc:chgData name="Salim Abdool Karim" userId="596ccf25-5dc8-4ae9-996f-a3d08c7e248b" providerId="ADAL" clId="{92D61901-1C2D-4584-95F0-E2BEBA377DF6}" dt="2026-06-15T22:46:09.371" v="7069" actId="47"/>
        <pc:sldMkLst>
          <pc:docMk/>
          <pc:sldMk cId="0" sldId="272"/>
        </pc:sldMkLst>
      </pc:sldChg>
      <pc:sldChg chg="add del">
        <pc:chgData name="Salim Abdool Karim" userId="596ccf25-5dc8-4ae9-996f-a3d08c7e248b" providerId="ADAL" clId="{92D61901-1C2D-4584-95F0-E2BEBA377DF6}" dt="2026-06-16T10:50:02.082" v="10767" actId="47"/>
        <pc:sldMkLst>
          <pc:docMk/>
          <pc:sldMk cId="0" sldId="273"/>
        </pc:sldMkLst>
      </pc:sldChg>
      <pc:sldChg chg="add del">
        <pc:chgData name="Salim Abdool Karim" userId="596ccf25-5dc8-4ae9-996f-a3d08c7e248b" providerId="ADAL" clId="{92D61901-1C2D-4584-95F0-E2BEBA377DF6}" dt="2026-06-16T10:50:06.750" v="10768" actId="47"/>
        <pc:sldMkLst>
          <pc:docMk/>
          <pc:sldMk cId="0" sldId="274"/>
        </pc:sldMkLst>
      </pc:sldChg>
      <pc:sldChg chg="add del ord">
        <pc:chgData name="Salim Abdool Karim" userId="596ccf25-5dc8-4ae9-996f-a3d08c7e248b" providerId="ADAL" clId="{92D61901-1C2D-4584-95F0-E2BEBA377DF6}" dt="2026-06-16T12:34:19.088" v="14581" actId="47"/>
        <pc:sldMkLst>
          <pc:docMk/>
          <pc:sldMk cId="0" sldId="275"/>
        </pc:sldMkLst>
      </pc:sldChg>
      <pc:sldChg chg="del">
        <pc:chgData name="Salim Abdool Karim" userId="596ccf25-5dc8-4ae9-996f-a3d08c7e248b" providerId="ADAL" clId="{92D61901-1C2D-4584-95F0-E2BEBA377DF6}" dt="2026-06-15T14:19:22.635" v="0" actId="47"/>
        <pc:sldMkLst>
          <pc:docMk/>
          <pc:sldMk cId="0" sldId="282"/>
        </pc:sldMkLst>
      </pc:sldChg>
      <pc:sldChg chg="del">
        <pc:chgData name="Salim Abdool Karim" userId="596ccf25-5dc8-4ae9-996f-a3d08c7e248b" providerId="ADAL" clId="{92D61901-1C2D-4584-95F0-E2BEBA377DF6}" dt="2026-06-15T14:19:22.635" v="0" actId="47"/>
        <pc:sldMkLst>
          <pc:docMk/>
          <pc:sldMk cId="2554989505" sldId="1106"/>
        </pc:sldMkLst>
      </pc:sldChg>
      <pc:sldChg chg="modSp add mod ord">
        <pc:chgData name="Salim Abdool Karim" userId="596ccf25-5dc8-4ae9-996f-a3d08c7e248b" providerId="ADAL" clId="{92D61901-1C2D-4584-95F0-E2BEBA377DF6}" dt="2026-06-16T12:04:52.663" v="12113" actId="14100"/>
        <pc:sldMkLst>
          <pc:docMk/>
          <pc:sldMk cId="1724325492" sldId="1197"/>
        </pc:sldMkLst>
        <pc:spChg chg="mod">
          <ac:chgData name="Salim Abdool Karim" userId="596ccf25-5dc8-4ae9-996f-a3d08c7e248b" providerId="ADAL" clId="{92D61901-1C2D-4584-95F0-E2BEBA377DF6}" dt="2026-06-16T12:04:52.663" v="12113" actId="14100"/>
          <ac:spMkLst>
            <pc:docMk/>
            <pc:sldMk cId="1724325492" sldId="1197"/>
            <ac:spMk id="2" creationId="{A09BD613-2B80-6F86-ABB5-20722D164408}"/>
          </ac:spMkLst>
        </pc:spChg>
        <pc:spChg chg="mod">
          <ac:chgData name="Salim Abdool Karim" userId="596ccf25-5dc8-4ae9-996f-a3d08c7e248b" providerId="ADAL" clId="{92D61901-1C2D-4584-95F0-E2BEBA377DF6}" dt="2026-06-16T12:04:01.260" v="12061" actId="20577"/>
          <ac:spMkLst>
            <pc:docMk/>
            <pc:sldMk cId="1724325492" sldId="1197"/>
            <ac:spMk id="5" creationId="{BEA0F1FD-37B6-9797-DF2F-C54994934FDB}"/>
          </ac:spMkLst>
        </pc:spChg>
        <pc:spChg chg="mod">
          <ac:chgData name="Salim Abdool Karim" userId="596ccf25-5dc8-4ae9-996f-a3d08c7e248b" providerId="ADAL" clId="{92D61901-1C2D-4584-95F0-E2BEBA377DF6}" dt="2026-06-16T12:03:22.413" v="12051" actId="20577"/>
          <ac:spMkLst>
            <pc:docMk/>
            <pc:sldMk cId="1724325492" sldId="1197"/>
            <ac:spMk id="8" creationId="{39ECCB99-BAA6-9F50-9101-7DEB3380F064}"/>
          </ac:spMkLst>
        </pc:spChg>
      </pc:sldChg>
      <pc:sldChg chg="del">
        <pc:chgData name="Salim Abdool Karim" userId="596ccf25-5dc8-4ae9-996f-a3d08c7e248b" providerId="ADAL" clId="{92D61901-1C2D-4584-95F0-E2BEBA377DF6}" dt="2026-06-15T14:19:22.635" v="0" actId="47"/>
        <pc:sldMkLst>
          <pc:docMk/>
          <pc:sldMk cId="589225668" sldId="3777"/>
        </pc:sldMkLst>
      </pc:sldChg>
      <pc:sldChg chg="del">
        <pc:chgData name="Salim Abdool Karim" userId="596ccf25-5dc8-4ae9-996f-a3d08c7e248b" providerId="ADAL" clId="{92D61901-1C2D-4584-95F0-E2BEBA377DF6}" dt="2026-06-15T14:19:22.635" v="0" actId="47"/>
        <pc:sldMkLst>
          <pc:docMk/>
          <pc:sldMk cId="1200611009" sldId="2147470746"/>
        </pc:sldMkLst>
      </pc:sldChg>
      <pc:sldChg chg="del">
        <pc:chgData name="Salim Abdool Karim" userId="596ccf25-5dc8-4ae9-996f-a3d08c7e248b" providerId="ADAL" clId="{92D61901-1C2D-4584-95F0-E2BEBA377DF6}" dt="2026-06-15T14:19:22.635" v="0" actId="47"/>
        <pc:sldMkLst>
          <pc:docMk/>
          <pc:sldMk cId="2633542866" sldId="2147470767"/>
        </pc:sldMkLst>
      </pc:sldChg>
      <pc:sldChg chg="addSp delSp modSp del mod modClrScheme chgLayout">
        <pc:chgData name="Salim Abdool Karim" userId="596ccf25-5dc8-4ae9-996f-a3d08c7e248b" providerId="ADAL" clId="{92D61901-1C2D-4584-95F0-E2BEBA377DF6}" dt="2026-06-15T14:22:46.695" v="14" actId="47"/>
        <pc:sldMkLst>
          <pc:docMk/>
          <pc:sldMk cId="3066451659" sldId="2147470806"/>
        </pc:sldMkLst>
        <pc:spChg chg="add del mod ord">
          <ac:chgData name="Salim Abdool Karim" userId="596ccf25-5dc8-4ae9-996f-a3d08c7e248b" providerId="ADAL" clId="{92D61901-1C2D-4584-95F0-E2BEBA377DF6}" dt="2026-06-15T14:21:53.216" v="8" actId="700"/>
          <ac:spMkLst>
            <pc:docMk/>
            <pc:sldMk cId="3066451659" sldId="2147470806"/>
            <ac:spMk id="2" creationId="{38D0C044-B4A6-F82A-A1FE-CAD250B4B1A5}"/>
          </ac:spMkLst>
        </pc:spChg>
        <pc:spChg chg="add del mod ord">
          <ac:chgData name="Salim Abdool Karim" userId="596ccf25-5dc8-4ae9-996f-a3d08c7e248b" providerId="ADAL" clId="{92D61901-1C2D-4584-95F0-E2BEBA377DF6}" dt="2026-06-15T14:21:53.216" v="8" actId="700"/>
          <ac:spMkLst>
            <pc:docMk/>
            <pc:sldMk cId="3066451659" sldId="2147470806"/>
            <ac:spMk id="6" creationId="{E36A19A4-698C-13EA-087E-0E76A8722897}"/>
          </ac:spMkLst>
        </pc:spChg>
      </pc:sldChg>
      <pc:sldChg chg="del">
        <pc:chgData name="Salim Abdool Karim" userId="596ccf25-5dc8-4ae9-996f-a3d08c7e248b" providerId="ADAL" clId="{92D61901-1C2D-4584-95F0-E2BEBA377DF6}" dt="2026-06-15T22:46:19.097" v="7071" actId="47"/>
        <pc:sldMkLst>
          <pc:docMk/>
          <pc:sldMk cId="4272355285" sldId="2147470842"/>
        </pc:sldMkLst>
      </pc:sldChg>
      <pc:sldChg chg="del">
        <pc:chgData name="Salim Abdool Karim" userId="596ccf25-5dc8-4ae9-996f-a3d08c7e248b" providerId="ADAL" clId="{92D61901-1C2D-4584-95F0-E2BEBA377DF6}" dt="2026-06-15T14:19:22.635" v="0" actId="47"/>
        <pc:sldMkLst>
          <pc:docMk/>
          <pc:sldMk cId="2511809871" sldId="2147470871"/>
        </pc:sldMkLst>
      </pc:sldChg>
      <pc:sldChg chg="del">
        <pc:chgData name="Salim Abdool Karim" userId="596ccf25-5dc8-4ae9-996f-a3d08c7e248b" providerId="ADAL" clId="{92D61901-1C2D-4584-95F0-E2BEBA377DF6}" dt="2026-06-15T14:19:22.635" v="0" actId="47"/>
        <pc:sldMkLst>
          <pc:docMk/>
          <pc:sldMk cId="711593972" sldId="2147470906"/>
        </pc:sldMkLst>
      </pc:sldChg>
      <pc:sldChg chg="del">
        <pc:chgData name="Salim Abdool Karim" userId="596ccf25-5dc8-4ae9-996f-a3d08c7e248b" providerId="ADAL" clId="{92D61901-1C2D-4584-95F0-E2BEBA377DF6}" dt="2026-06-15T14:19:22.635" v="0" actId="47"/>
        <pc:sldMkLst>
          <pc:docMk/>
          <pc:sldMk cId="1478511074" sldId="2147470909"/>
        </pc:sldMkLst>
      </pc:sldChg>
      <pc:sldChg chg="del">
        <pc:chgData name="Salim Abdool Karim" userId="596ccf25-5dc8-4ae9-996f-a3d08c7e248b" providerId="ADAL" clId="{92D61901-1C2D-4584-95F0-E2BEBA377DF6}" dt="2026-06-15T14:19:22.635" v="0" actId="47"/>
        <pc:sldMkLst>
          <pc:docMk/>
          <pc:sldMk cId="3064292389" sldId="2147470915"/>
        </pc:sldMkLst>
      </pc:sldChg>
      <pc:sldChg chg="del">
        <pc:chgData name="Salim Abdool Karim" userId="596ccf25-5dc8-4ae9-996f-a3d08c7e248b" providerId="ADAL" clId="{92D61901-1C2D-4584-95F0-E2BEBA377DF6}" dt="2026-06-15T14:19:22.635" v="0" actId="47"/>
        <pc:sldMkLst>
          <pc:docMk/>
          <pc:sldMk cId="3730404594" sldId="2147470948"/>
        </pc:sldMkLst>
      </pc:sldChg>
      <pc:sldChg chg="del">
        <pc:chgData name="Salim Abdool Karim" userId="596ccf25-5dc8-4ae9-996f-a3d08c7e248b" providerId="ADAL" clId="{92D61901-1C2D-4584-95F0-E2BEBA377DF6}" dt="2026-06-15T14:19:22.635" v="0" actId="47"/>
        <pc:sldMkLst>
          <pc:docMk/>
          <pc:sldMk cId="140204608" sldId="2147470957"/>
        </pc:sldMkLst>
      </pc:sldChg>
      <pc:sldChg chg="del">
        <pc:chgData name="Salim Abdool Karim" userId="596ccf25-5dc8-4ae9-996f-a3d08c7e248b" providerId="ADAL" clId="{92D61901-1C2D-4584-95F0-E2BEBA377DF6}" dt="2026-06-15T14:19:22.635" v="0" actId="47"/>
        <pc:sldMkLst>
          <pc:docMk/>
          <pc:sldMk cId="3039906650" sldId="2147470959"/>
        </pc:sldMkLst>
      </pc:sldChg>
      <pc:sldChg chg="del">
        <pc:chgData name="Salim Abdool Karim" userId="596ccf25-5dc8-4ae9-996f-a3d08c7e248b" providerId="ADAL" clId="{92D61901-1C2D-4584-95F0-E2BEBA377DF6}" dt="2026-06-15T14:19:22.635" v="0" actId="47"/>
        <pc:sldMkLst>
          <pc:docMk/>
          <pc:sldMk cId="2431593677" sldId="2147470960"/>
        </pc:sldMkLst>
      </pc:sldChg>
      <pc:sldChg chg="del">
        <pc:chgData name="Salim Abdool Karim" userId="596ccf25-5dc8-4ae9-996f-a3d08c7e248b" providerId="ADAL" clId="{92D61901-1C2D-4584-95F0-E2BEBA377DF6}" dt="2026-06-15T14:19:22.635" v="0" actId="47"/>
        <pc:sldMkLst>
          <pc:docMk/>
          <pc:sldMk cId="1741485532" sldId="2147470972"/>
        </pc:sldMkLst>
      </pc:sldChg>
      <pc:sldChg chg="del">
        <pc:chgData name="Salim Abdool Karim" userId="596ccf25-5dc8-4ae9-996f-a3d08c7e248b" providerId="ADAL" clId="{92D61901-1C2D-4584-95F0-E2BEBA377DF6}" dt="2026-06-15T14:19:22.635" v="0" actId="47"/>
        <pc:sldMkLst>
          <pc:docMk/>
          <pc:sldMk cId="232732366" sldId="2147470980"/>
        </pc:sldMkLst>
      </pc:sldChg>
      <pc:sldChg chg="del">
        <pc:chgData name="Salim Abdool Karim" userId="596ccf25-5dc8-4ae9-996f-a3d08c7e248b" providerId="ADAL" clId="{92D61901-1C2D-4584-95F0-E2BEBA377DF6}" dt="2026-06-15T14:19:22.635" v="0" actId="47"/>
        <pc:sldMkLst>
          <pc:docMk/>
          <pc:sldMk cId="998546270" sldId="2147470981"/>
        </pc:sldMkLst>
      </pc:sldChg>
      <pc:sldChg chg="del">
        <pc:chgData name="Salim Abdool Karim" userId="596ccf25-5dc8-4ae9-996f-a3d08c7e248b" providerId="ADAL" clId="{92D61901-1C2D-4584-95F0-E2BEBA377DF6}" dt="2026-06-15T14:19:22.635" v="0" actId="47"/>
        <pc:sldMkLst>
          <pc:docMk/>
          <pc:sldMk cId="3670965872" sldId="2147470987"/>
        </pc:sldMkLst>
      </pc:sldChg>
      <pc:sldChg chg="del">
        <pc:chgData name="Salim Abdool Karim" userId="596ccf25-5dc8-4ae9-996f-a3d08c7e248b" providerId="ADAL" clId="{92D61901-1C2D-4584-95F0-E2BEBA377DF6}" dt="2026-06-15T14:19:22.635" v="0" actId="47"/>
        <pc:sldMkLst>
          <pc:docMk/>
          <pc:sldMk cId="2677188231" sldId="2147474798"/>
        </pc:sldMkLst>
      </pc:sldChg>
      <pc:sldChg chg="del">
        <pc:chgData name="Salim Abdool Karim" userId="596ccf25-5dc8-4ae9-996f-a3d08c7e248b" providerId="ADAL" clId="{92D61901-1C2D-4584-95F0-E2BEBA377DF6}" dt="2026-06-15T14:19:22.635" v="0" actId="47"/>
        <pc:sldMkLst>
          <pc:docMk/>
          <pc:sldMk cId="1295157885" sldId="2147474801"/>
        </pc:sldMkLst>
      </pc:sldChg>
      <pc:sldChg chg="del">
        <pc:chgData name="Salim Abdool Karim" userId="596ccf25-5dc8-4ae9-996f-a3d08c7e248b" providerId="ADAL" clId="{92D61901-1C2D-4584-95F0-E2BEBA377DF6}" dt="2026-06-15T14:19:22.635" v="0" actId="47"/>
        <pc:sldMkLst>
          <pc:docMk/>
          <pc:sldMk cId="983542962" sldId="2147474802"/>
        </pc:sldMkLst>
      </pc:sldChg>
      <pc:sldChg chg="del">
        <pc:chgData name="Salim Abdool Karim" userId="596ccf25-5dc8-4ae9-996f-a3d08c7e248b" providerId="ADAL" clId="{92D61901-1C2D-4584-95F0-E2BEBA377DF6}" dt="2026-06-15T14:19:22.635" v="0" actId="47"/>
        <pc:sldMkLst>
          <pc:docMk/>
          <pc:sldMk cId="2999513687" sldId="2147474803"/>
        </pc:sldMkLst>
      </pc:sldChg>
      <pc:sldChg chg="del">
        <pc:chgData name="Salim Abdool Karim" userId="596ccf25-5dc8-4ae9-996f-a3d08c7e248b" providerId="ADAL" clId="{92D61901-1C2D-4584-95F0-E2BEBA377DF6}" dt="2026-06-15T14:19:22.635" v="0" actId="47"/>
        <pc:sldMkLst>
          <pc:docMk/>
          <pc:sldMk cId="1461642818" sldId="2147474805"/>
        </pc:sldMkLst>
      </pc:sldChg>
      <pc:sldChg chg="del">
        <pc:chgData name="Salim Abdool Karim" userId="596ccf25-5dc8-4ae9-996f-a3d08c7e248b" providerId="ADAL" clId="{92D61901-1C2D-4584-95F0-E2BEBA377DF6}" dt="2026-06-15T14:19:22.635" v="0" actId="47"/>
        <pc:sldMkLst>
          <pc:docMk/>
          <pc:sldMk cId="2009752787" sldId="2147474806"/>
        </pc:sldMkLst>
      </pc:sldChg>
      <pc:sldChg chg="del">
        <pc:chgData name="Salim Abdool Karim" userId="596ccf25-5dc8-4ae9-996f-a3d08c7e248b" providerId="ADAL" clId="{92D61901-1C2D-4584-95F0-E2BEBA377DF6}" dt="2026-06-15T14:19:22.635" v="0" actId="47"/>
        <pc:sldMkLst>
          <pc:docMk/>
          <pc:sldMk cId="4044454616" sldId="2147474808"/>
        </pc:sldMkLst>
      </pc:sldChg>
      <pc:sldChg chg="del">
        <pc:chgData name="Salim Abdool Karim" userId="596ccf25-5dc8-4ae9-996f-a3d08c7e248b" providerId="ADAL" clId="{92D61901-1C2D-4584-95F0-E2BEBA377DF6}" dt="2026-06-15T14:19:22.635" v="0" actId="47"/>
        <pc:sldMkLst>
          <pc:docMk/>
          <pc:sldMk cId="719599742" sldId="2147474810"/>
        </pc:sldMkLst>
      </pc:sldChg>
      <pc:sldChg chg="del">
        <pc:chgData name="Salim Abdool Karim" userId="596ccf25-5dc8-4ae9-996f-a3d08c7e248b" providerId="ADAL" clId="{92D61901-1C2D-4584-95F0-E2BEBA377DF6}" dt="2026-06-15T14:19:22.635" v="0" actId="47"/>
        <pc:sldMkLst>
          <pc:docMk/>
          <pc:sldMk cId="163982814" sldId="2147474811"/>
        </pc:sldMkLst>
      </pc:sldChg>
      <pc:sldChg chg="del">
        <pc:chgData name="Salim Abdool Karim" userId="596ccf25-5dc8-4ae9-996f-a3d08c7e248b" providerId="ADAL" clId="{92D61901-1C2D-4584-95F0-E2BEBA377DF6}" dt="2026-06-15T14:19:22.635" v="0" actId="47"/>
        <pc:sldMkLst>
          <pc:docMk/>
          <pc:sldMk cId="4222306818" sldId="2147474814"/>
        </pc:sldMkLst>
      </pc:sldChg>
      <pc:sldChg chg="del">
        <pc:chgData name="Salim Abdool Karim" userId="596ccf25-5dc8-4ae9-996f-a3d08c7e248b" providerId="ADAL" clId="{92D61901-1C2D-4584-95F0-E2BEBA377DF6}" dt="2026-06-15T14:19:22.635" v="0" actId="47"/>
        <pc:sldMkLst>
          <pc:docMk/>
          <pc:sldMk cId="2070678226" sldId="2147474815"/>
        </pc:sldMkLst>
      </pc:sldChg>
      <pc:sldChg chg="del">
        <pc:chgData name="Salim Abdool Karim" userId="596ccf25-5dc8-4ae9-996f-a3d08c7e248b" providerId="ADAL" clId="{92D61901-1C2D-4584-95F0-E2BEBA377DF6}" dt="2026-06-15T14:19:22.635" v="0" actId="47"/>
        <pc:sldMkLst>
          <pc:docMk/>
          <pc:sldMk cId="1651570440" sldId="2147474816"/>
        </pc:sldMkLst>
      </pc:sldChg>
      <pc:sldChg chg="del">
        <pc:chgData name="Salim Abdool Karim" userId="596ccf25-5dc8-4ae9-996f-a3d08c7e248b" providerId="ADAL" clId="{92D61901-1C2D-4584-95F0-E2BEBA377DF6}" dt="2026-06-15T22:46:18.070" v="7070" actId="47"/>
        <pc:sldMkLst>
          <pc:docMk/>
          <pc:sldMk cId="786544576" sldId="2147474817"/>
        </pc:sldMkLst>
      </pc:sldChg>
      <pc:sldChg chg="addSp delSp modSp new del mod ord">
        <pc:chgData name="Salim Abdool Karim" userId="596ccf25-5dc8-4ae9-996f-a3d08c7e248b" providerId="ADAL" clId="{92D61901-1C2D-4584-95F0-E2BEBA377DF6}" dt="2026-06-16T12:05:40.247" v="12114" actId="47"/>
        <pc:sldMkLst>
          <pc:docMk/>
          <pc:sldMk cId="1395345257" sldId="2147474818"/>
        </pc:sldMkLst>
        <pc:spChg chg="del">
          <ac:chgData name="Salim Abdool Karim" userId="596ccf25-5dc8-4ae9-996f-a3d08c7e248b" providerId="ADAL" clId="{92D61901-1C2D-4584-95F0-E2BEBA377DF6}" dt="2026-06-15T15:54:01.089" v="1746" actId="478"/>
          <ac:spMkLst>
            <pc:docMk/>
            <pc:sldMk cId="1395345257" sldId="2147474818"/>
            <ac:spMk id="2" creationId="{6C5197E6-DECD-ED30-78F1-4C75D491A879}"/>
          </ac:spMkLst>
        </pc:spChg>
        <pc:spChg chg="add del mod">
          <ac:chgData name="Salim Abdool Karim" userId="596ccf25-5dc8-4ae9-996f-a3d08c7e248b" providerId="ADAL" clId="{92D61901-1C2D-4584-95F0-E2BEBA377DF6}" dt="2026-06-15T22:30:40.034" v="6866" actId="478"/>
          <ac:spMkLst>
            <pc:docMk/>
            <pc:sldMk cId="1395345257" sldId="2147474818"/>
            <ac:spMk id="3" creationId="{D8C17A66-BCA1-E288-AE81-E89A0141A6A0}"/>
          </ac:spMkLst>
        </pc:spChg>
        <pc:spChg chg="del mod">
          <ac:chgData name="Salim Abdool Karim" userId="596ccf25-5dc8-4ae9-996f-a3d08c7e248b" providerId="ADAL" clId="{92D61901-1C2D-4584-95F0-E2BEBA377DF6}" dt="2026-06-15T15:52:00.587" v="1738" actId="478"/>
          <ac:spMkLst>
            <pc:docMk/>
            <pc:sldMk cId="1395345257" sldId="2147474818"/>
            <ac:spMk id="3" creationId="{EE4C717C-AAFC-B4B6-C1BA-83F32D52082A}"/>
          </ac:spMkLst>
        </pc:spChg>
        <pc:spChg chg="add del mod">
          <ac:chgData name="Salim Abdool Karim" userId="596ccf25-5dc8-4ae9-996f-a3d08c7e248b" providerId="ADAL" clId="{92D61901-1C2D-4584-95F0-E2BEBA377DF6}" dt="2026-06-15T22:30:33.303" v="6865" actId="478"/>
          <ac:spMkLst>
            <pc:docMk/>
            <pc:sldMk cId="1395345257" sldId="2147474818"/>
            <ac:spMk id="5" creationId="{D3F89D93-1948-3ECB-7367-E860F4CC4B13}"/>
          </ac:spMkLst>
        </pc:spChg>
        <pc:spChg chg="add del mod">
          <ac:chgData name="Salim Abdool Karim" userId="596ccf25-5dc8-4ae9-996f-a3d08c7e248b" providerId="ADAL" clId="{92D61901-1C2D-4584-95F0-E2BEBA377DF6}" dt="2026-06-15T15:52:00.587" v="1738" actId="478"/>
          <ac:spMkLst>
            <pc:docMk/>
            <pc:sldMk cId="1395345257" sldId="2147474818"/>
            <ac:spMk id="5" creationId="{EB8A79F1-7576-40AE-5979-78A727354E4C}"/>
          </ac:spMkLst>
        </pc:spChg>
        <pc:spChg chg="add mod">
          <ac:chgData name="Salim Abdool Karim" userId="596ccf25-5dc8-4ae9-996f-a3d08c7e248b" providerId="ADAL" clId="{92D61901-1C2D-4584-95F0-E2BEBA377DF6}" dt="2026-06-16T10:44:53.502" v="10635" actId="20577"/>
          <ac:spMkLst>
            <pc:docMk/>
            <pc:sldMk cId="1395345257" sldId="2147474818"/>
            <ac:spMk id="7" creationId="{52C49516-0727-DC73-AA07-DA39BD833B79}"/>
          </ac:spMkLst>
        </pc:spChg>
        <pc:spChg chg="add del mod">
          <ac:chgData name="Salim Abdool Karim" userId="596ccf25-5dc8-4ae9-996f-a3d08c7e248b" providerId="ADAL" clId="{92D61901-1C2D-4584-95F0-E2BEBA377DF6}" dt="2026-06-15T15:52:00.587" v="1738" actId="478"/>
          <ac:spMkLst>
            <pc:docMk/>
            <pc:sldMk cId="1395345257" sldId="2147474818"/>
            <ac:spMk id="7" creationId="{61CFA6F9-FEF3-A476-632A-B7727E5A8240}"/>
          </ac:spMkLst>
        </pc:spChg>
        <pc:spChg chg="add del mod">
          <ac:chgData name="Salim Abdool Karim" userId="596ccf25-5dc8-4ae9-996f-a3d08c7e248b" providerId="ADAL" clId="{92D61901-1C2D-4584-95F0-E2BEBA377DF6}" dt="2026-06-15T15:52:00.587" v="1738" actId="478"/>
          <ac:spMkLst>
            <pc:docMk/>
            <pc:sldMk cId="1395345257" sldId="2147474818"/>
            <ac:spMk id="9" creationId="{11C8017B-60A1-7ABB-65A1-BA7A4CC853E8}"/>
          </ac:spMkLst>
        </pc:spChg>
        <pc:spChg chg="add del mod">
          <ac:chgData name="Salim Abdool Karim" userId="596ccf25-5dc8-4ae9-996f-a3d08c7e248b" providerId="ADAL" clId="{92D61901-1C2D-4584-95F0-E2BEBA377DF6}" dt="2026-06-15T15:52:04.724" v="1739" actId="478"/>
          <ac:spMkLst>
            <pc:docMk/>
            <pc:sldMk cId="1395345257" sldId="2147474818"/>
            <ac:spMk id="10" creationId="{2322349C-8945-F85B-F5F7-AD3288BC5E9A}"/>
          </ac:spMkLst>
        </pc:spChg>
        <pc:spChg chg="add del mod">
          <ac:chgData name="Salim Abdool Karim" userId="596ccf25-5dc8-4ae9-996f-a3d08c7e248b" providerId="ADAL" clId="{92D61901-1C2D-4584-95F0-E2BEBA377DF6}" dt="2026-06-15T21:19:52.987" v="5065" actId="478"/>
          <ac:spMkLst>
            <pc:docMk/>
            <pc:sldMk cId="1395345257" sldId="2147474818"/>
            <ac:spMk id="12" creationId="{BAB39221-11C5-503C-EA9E-ACB1E5724B90}"/>
          </ac:spMkLst>
        </pc:spChg>
        <pc:spChg chg="add del mod">
          <ac:chgData name="Salim Abdool Karim" userId="596ccf25-5dc8-4ae9-996f-a3d08c7e248b" providerId="ADAL" clId="{92D61901-1C2D-4584-95F0-E2BEBA377DF6}" dt="2026-06-15T21:19:52.987" v="5065" actId="478"/>
          <ac:spMkLst>
            <pc:docMk/>
            <pc:sldMk cId="1395345257" sldId="2147474818"/>
            <ac:spMk id="14" creationId="{44905170-D500-CD5D-C918-ADD864DBF238}"/>
          </ac:spMkLst>
        </pc:spChg>
        <pc:spChg chg="add del mod">
          <ac:chgData name="Salim Abdool Karim" userId="596ccf25-5dc8-4ae9-996f-a3d08c7e248b" providerId="ADAL" clId="{92D61901-1C2D-4584-95F0-E2BEBA377DF6}" dt="2026-06-15T21:19:52.987" v="5065" actId="478"/>
          <ac:spMkLst>
            <pc:docMk/>
            <pc:sldMk cId="1395345257" sldId="2147474818"/>
            <ac:spMk id="16" creationId="{B28EAECF-09E9-EA92-19FF-150CEAD87517}"/>
          </ac:spMkLst>
        </pc:spChg>
        <pc:spChg chg="add del mod">
          <ac:chgData name="Salim Abdool Karim" userId="596ccf25-5dc8-4ae9-996f-a3d08c7e248b" providerId="ADAL" clId="{92D61901-1C2D-4584-95F0-E2BEBA377DF6}" dt="2026-06-15T21:19:52.987" v="5065" actId="478"/>
          <ac:spMkLst>
            <pc:docMk/>
            <pc:sldMk cId="1395345257" sldId="2147474818"/>
            <ac:spMk id="18" creationId="{7E18FFCE-8F8B-6BCA-1E7B-867CEA0A0ECA}"/>
          </ac:spMkLst>
        </pc:spChg>
        <pc:spChg chg="add del mod">
          <ac:chgData name="Salim Abdool Karim" userId="596ccf25-5dc8-4ae9-996f-a3d08c7e248b" providerId="ADAL" clId="{92D61901-1C2D-4584-95F0-E2BEBA377DF6}" dt="2026-06-15T21:19:52.987" v="5065" actId="478"/>
          <ac:spMkLst>
            <pc:docMk/>
            <pc:sldMk cId="1395345257" sldId="2147474818"/>
            <ac:spMk id="20" creationId="{D9589440-3374-6900-9BDA-954C81BD2545}"/>
          </ac:spMkLst>
        </pc:spChg>
      </pc:sldChg>
      <pc:sldChg chg="del">
        <pc:chgData name="Salim Abdool Karim" userId="596ccf25-5dc8-4ae9-996f-a3d08c7e248b" providerId="ADAL" clId="{92D61901-1C2D-4584-95F0-E2BEBA377DF6}" dt="2026-06-15T14:19:22.635" v="0" actId="47"/>
        <pc:sldMkLst>
          <pc:docMk/>
          <pc:sldMk cId="3688674020" sldId="2147474818"/>
        </pc:sldMkLst>
      </pc:sldChg>
      <pc:sldChg chg="addSp delSp modSp new mod">
        <pc:chgData name="Salim Abdool Karim" userId="596ccf25-5dc8-4ae9-996f-a3d08c7e248b" providerId="ADAL" clId="{92D61901-1C2D-4584-95F0-E2BEBA377DF6}" dt="2026-06-16T13:14:42.878" v="17257" actId="1037"/>
        <pc:sldMkLst>
          <pc:docMk/>
          <pc:sldMk cId="3193116588" sldId="2147474819"/>
        </pc:sldMkLst>
        <pc:spChg chg="mod">
          <ac:chgData name="Salim Abdool Karim" userId="596ccf25-5dc8-4ae9-996f-a3d08c7e248b" providerId="ADAL" clId="{92D61901-1C2D-4584-95F0-E2BEBA377DF6}" dt="2026-06-15T15:38:43.302" v="1233" actId="14100"/>
          <ac:spMkLst>
            <pc:docMk/>
            <pc:sldMk cId="3193116588" sldId="2147474819"/>
            <ac:spMk id="2" creationId="{EB986F0F-4945-6D6F-F069-6A909851EB4D}"/>
          </ac:spMkLst>
        </pc:spChg>
        <pc:spChg chg="del">
          <ac:chgData name="Salim Abdool Karim" userId="596ccf25-5dc8-4ae9-996f-a3d08c7e248b" providerId="ADAL" clId="{92D61901-1C2D-4584-95F0-E2BEBA377DF6}" dt="2026-06-15T15:18:16.947" v="1016"/>
          <ac:spMkLst>
            <pc:docMk/>
            <pc:sldMk cId="3193116588" sldId="2147474819"/>
            <ac:spMk id="3" creationId="{2272EEAB-C0F8-82CE-219E-8E10224427EA}"/>
          </ac:spMkLst>
        </pc:spChg>
        <pc:spChg chg="add del mod">
          <ac:chgData name="Salim Abdool Karim" userId="596ccf25-5dc8-4ae9-996f-a3d08c7e248b" providerId="ADAL" clId="{92D61901-1C2D-4584-95F0-E2BEBA377DF6}" dt="2026-06-15T15:18:45.342" v="1020" actId="478"/>
          <ac:spMkLst>
            <pc:docMk/>
            <pc:sldMk cId="3193116588" sldId="2147474819"/>
            <ac:spMk id="4" creationId="{DC667802-F680-2998-CC24-3757F9FB4422}"/>
          </ac:spMkLst>
        </pc:spChg>
        <pc:spChg chg="add mod">
          <ac:chgData name="Salim Abdool Karim" userId="596ccf25-5dc8-4ae9-996f-a3d08c7e248b" providerId="ADAL" clId="{92D61901-1C2D-4584-95F0-E2BEBA377DF6}" dt="2026-06-16T13:14:42.878" v="17257" actId="1037"/>
          <ac:spMkLst>
            <pc:docMk/>
            <pc:sldMk cId="3193116588" sldId="2147474819"/>
            <ac:spMk id="5" creationId="{2F3CB5C5-0B73-F99F-9386-1A0E6A97497A}"/>
          </ac:spMkLst>
        </pc:spChg>
        <pc:spChg chg="add del mod">
          <ac:chgData name="Salim Abdool Karim" userId="596ccf25-5dc8-4ae9-996f-a3d08c7e248b" providerId="ADAL" clId="{92D61901-1C2D-4584-95F0-E2BEBA377DF6}" dt="2026-06-15T15:18:51.606" v="1021" actId="478"/>
          <ac:spMkLst>
            <pc:docMk/>
            <pc:sldMk cId="3193116588" sldId="2147474819"/>
            <ac:spMk id="6" creationId="{047C0004-E050-A93B-7526-4599CB3100BE}"/>
          </ac:spMkLst>
        </pc:spChg>
        <pc:spChg chg="add mod">
          <ac:chgData name="Salim Abdool Karim" userId="596ccf25-5dc8-4ae9-996f-a3d08c7e248b" providerId="ADAL" clId="{92D61901-1C2D-4584-95F0-E2BEBA377DF6}" dt="2026-06-16T13:14:16.959" v="17217" actId="20577"/>
          <ac:spMkLst>
            <pc:docMk/>
            <pc:sldMk cId="3193116588" sldId="2147474819"/>
            <ac:spMk id="11" creationId="{ABB3A726-FF5F-C9E3-208E-3E223070945E}"/>
          </ac:spMkLst>
        </pc:spChg>
        <pc:spChg chg="add mod">
          <ac:chgData name="Salim Abdool Karim" userId="596ccf25-5dc8-4ae9-996f-a3d08c7e248b" providerId="ADAL" clId="{92D61901-1C2D-4584-95F0-E2BEBA377DF6}" dt="2026-06-16T09:11:23.637" v="7185" actId="14100"/>
          <ac:spMkLst>
            <pc:docMk/>
            <pc:sldMk cId="3193116588" sldId="2147474819"/>
            <ac:spMk id="13" creationId="{08016531-FD79-83D1-3D15-5605AF213890}"/>
          </ac:spMkLst>
        </pc:spChg>
        <pc:picChg chg="add mod">
          <ac:chgData name="Salim Abdool Karim" userId="596ccf25-5dc8-4ae9-996f-a3d08c7e248b" providerId="ADAL" clId="{92D61901-1C2D-4584-95F0-E2BEBA377DF6}" dt="2026-06-16T09:11:02.037" v="7183" actId="1076"/>
          <ac:picMkLst>
            <pc:docMk/>
            <pc:sldMk cId="3193116588" sldId="2147474819"/>
            <ac:picMk id="8" creationId="{7C67A827-6D31-7F39-EAE3-09B763E9C108}"/>
          </ac:picMkLst>
        </pc:picChg>
        <pc:picChg chg="add mod">
          <ac:chgData name="Salim Abdool Karim" userId="596ccf25-5dc8-4ae9-996f-a3d08c7e248b" providerId="ADAL" clId="{92D61901-1C2D-4584-95F0-E2BEBA377DF6}" dt="2026-06-16T13:10:49.792" v="17128" actId="14100"/>
          <ac:picMkLst>
            <pc:docMk/>
            <pc:sldMk cId="3193116588" sldId="2147474819"/>
            <ac:picMk id="10" creationId="{A2977A63-051D-FDFA-8AEB-C9DEA9ACDA4E}"/>
          </ac:picMkLst>
        </pc:picChg>
      </pc:sldChg>
      <pc:sldChg chg="addSp delSp modSp new mod">
        <pc:chgData name="Salim Abdool Karim" userId="596ccf25-5dc8-4ae9-996f-a3d08c7e248b" providerId="ADAL" clId="{92D61901-1C2D-4584-95F0-E2BEBA377DF6}" dt="2026-06-16T13:15:54.945" v="17267" actId="6549"/>
        <pc:sldMkLst>
          <pc:docMk/>
          <pc:sldMk cId="1433290708" sldId="2147474820"/>
        </pc:sldMkLst>
        <pc:spChg chg="mod">
          <ac:chgData name="Salim Abdool Karim" userId="596ccf25-5dc8-4ae9-996f-a3d08c7e248b" providerId="ADAL" clId="{92D61901-1C2D-4584-95F0-E2BEBA377DF6}" dt="2026-06-15T15:46:30.186" v="1453" actId="1036"/>
          <ac:spMkLst>
            <pc:docMk/>
            <pc:sldMk cId="1433290708" sldId="2147474820"/>
            <ac:spMk id="2" creationId="{DFCD9E3A-F78D-C317-D1C0-C3E636CBD7F2}"/>
          </ac:spMkLst>
        </pc:spChg>
        <pc:spChg chg="del">
          <ac:chgData name="Salim Abdool Karim" userId="596ccf25-5dc8-4ae9-996f-a3d08c7e248b" providerId="ADAL" clId="{92D61901-1C2D-4584-95F0-E2BEBA377DF6}" dt="2026-06-15T15:43:16.848" v="1359"/>
          <ac:spMkLst>
            <pc:docMk/>
            <pc:sldMk cId="1433290708" sldId="2147474820"/>
            <ac:spMk id="3" creationId="{F4A0CC2D-E77F-0E0C-ED36-439BEB631B9E}"/>
          </ac:spMkLst>
        </pc:spChg>
        <pc:spChg chg="add mod">
          <ac:chgData name="Salim Abdool Karim" userId="596ccf25-5dc8-4ae9-996f-a3d08c7e248b" providerId="ADAL" clId="{92D61901-1C2D-4584-95F0-E2BEBA377DF6}" dt="2026-06-16T13:15:54.945" v="17267" actId="6549"/>
          <ac:spMkLst>
            <pc:docMk/>
            <pc:sldMk cId="1433290708" sldId="2147474820"/>
            <ac:spMk id="8" creationId="{760D8489-AF74-DCC7-447F-1C80F41960CF}"/>
          </ac:spMkLst>
        </pc:spChg>
        <pc:picChg chg="add mod ord">
          <ac:chgData name="Salim Abdool Karim" userId="596ccf25-5dc8-4ae9-996f-a3d08c7e248b" providerId="ADAL" clId="{92D61901-1C2D-4584-95F0-E2BEBA377DF6}" dt="2026-06-15T15:51:30.590" v="1737" actId="1036"/>
          <ac:picMkLst>
            <pc:docMk/>
            <pc:sldMk cId="1433290708" sldId="2147474820"/>
            <ac:picMk id="5" creationId="{C6D81B61-32DB-475D-134F-540AF0D2194A}"/>
          </ac:picMkLst>
        </pc:picChg>
        <pc:picChg chg="add mod">
          <ac:chgData name="Salim Abdool Karim" userId="596ccf25-5dc8-4ae9-996f-a3d08c7e248b" providerId="ADAL" clId="{92D61901-1C2D-4584-95F0-E2BEBA377DF6}" dt="2026-06-15T15:51:30.590" v="1737" actId="1036"/>
          <ac:picMkLst>
            <pc:docMk/>
            <pc:sldMk cId="1433290708" sldId="2147474820"/>
            <ac:picMk id="7" creationId="{FFF9390F-DE3B-63C0-4303-1DE397B8F0E3}"/>
          </ac:picMkLst>
        </pc:picChg>
      </pc:sldChg>
      <pc:sldChg chg="addSp delSp modSp new mod">
        <pc:chgData name="Salim Abdool Karim" userId="596ccf25-5dc8-4ae9-996f-a3d08c7e248b" providerId="ADAL" clId="{92D61901-1C2D-4584-95F0-E2BEBA377DF6}" dt="2026-06-16T13:24:25.455" v="17377" actId="6549"/>
        <pc:sldMkLst>
          <pc:docMk/>
          <pc:sldMk cId="2376460166" sldId="2147474821"/>
        </pc:sldMkLst>
        <pc:spChg chg="mod">
          <ac:chgData name="Salim Abdool Karim" userId="596ccf25-5dc8-4ae9-996f-a3d08c7e248b" providerId="ADAL" clId="{92D61901-1C2D-4584-95F0-E2BEBA377DF6}" dt="2026-06-15T21:40:50.175" v="5341" actId="20577"/>
          <ac:spMkLst>
            <pc:docMk/>
            <pc:sldMk cId="2376460166" sldId="2147474821"/>
            <ac:spMk id="2" creationId="{9D34BB0B-566D-BB2F-7603-7B66415C8FE7}"/>
          </ac:spMkLst>
        </pc:spChg>
        <pc:spChg chg="del">
          <ac:chgData name="Salim Abdool Karim" userId="596ccf25-5dc8-4ae9-996f-a3d08c7e248b" providerId="ADAL" clId="{92D61901-1C2D-4584-95F0-E2BEBA377DF6}" dt="2026-06-15T21:24:56.273" v="5146" actId="478"/>
          <ac:spMkLst>
            <pc:docMk/>
            <pc:sldMk cId="2376460166" sldId="2147474821"/>
            <ac:spMk id="3" creationId="{E87309CD-268B-7D02-7934-49B0F93913F5}"/>
          </ac:spMkLst>
        </pc:spChg>
        <pc:spChg chg="add mod">
          <ac:chgData name="Salim Abdool Karim" userId="596ccf25-5dc8-4ae9-996f-a3d08c7e248b" providerId="ADAL" clId="{92D61901-1C2D-4584-95F0-E2BEBA377DF6}" dt="2026-06-16T13:24:25.455" v="17377" actId="6549"/>
          <ac:spMkLst>
            <pc:docMk/>
            <pc:sldMk cId="2376460166" sldId="2147474821"/>
            <ac:spMk id="5" creationId="{F7D6D139-A8A7-D82C-8093-33934544B6DF}"/>
          </ac:spMkLst>
        </pc:spChg>
        <pc:picChg chg="add mod modCrop">
          <ac:chgData name="Salim Abdool Karim" userId="596ccf25-5dc8-4ae9-996f-a3d08c7e248b" providerId="ADAL" clId="{92D61901-1C2D-4584-95F0-E2BEBA377DF6}" dt="2026-06-15T21:39:43.002" v="5336" actId="1036"/>
          <ac:picMkLst>
            <pc:docMk/>
            <pc:sldMk cId="2376460166" sldId="2147474821"/>
            <ac:picMk id="7" creationId="{7F84F8D0-DB20-4BCD-750E-77BE0F494DAE}"/>
          </ac:picMkLst>
        </pc:picChg>
        <pc:picChg chg="add mod">
          <ac:chgData name="Salim Abdool Karim" userId="596ccf25-5dc8-4ae9-996f-a3d08c7e248b" providerId="ADAL" clId="{92D61901-1C2D-4584-95F0-E2BEBA377DF6}" dt="2026-06-15T21:39:43.002" v="5336" actId="1036"/>
          <ac:picMkLst>
            <pc:docMk/>
            <pc:sldMk cId="2376460166" sldId="2147474821"/>
            <ac:picMk id="9" creationId="{264AB582-A8F3-F8F0-3D21-DF76A8156D1F}"/>
          </ac:picMkLst>
        </pc:picChg>
        <pc:picChg chg="add mod">
          <ac:chgData name="Salim Abdool Karim" userId="596ccf25-5dc8-4ae9-996f-a3d08c7e248b" providerId="ADAL" clId="{92D61901-1C2D-4584-95F0-E2BEBA377DF6}" dt="2026-06-15T21:39:43.002" v="5336" actId="1036"/>
          <ac:picMkLst>
            <pc:docMk/>
            <pc:sldMk cId="2376460166" sldId="2147474821"/>
            <ac:picMk id="11" creationId="{3CAE2A10-5E06-3E0E-5B42-EF73CEE905CF}"/>
          </ac:picMkLst>
        </pc:picChg>
      </pc:sldChg>
      <pc:sldChg chg="addSp delSp modSp new mod">
        <pc:chgData name="Salim Abdool Karim" userId="596ccf25-5dc8-4ae9-996f-a3d08c7e248b" providerId="ADAL" clId="{92D61901-1C2D-4584-95F0-E2BEBA377DF6}" dt="2026-06-16T13:16:33.431" v="17275" actId="20577"/>
        <pc:sldMkLst>
          <pc:docMk/>
          <pc:sldMk cId="3339715099" sldId="2147474822"/>
        </pc:sldMkLst>
        <pc:spChg chg="mod">
          <ac:chgData name="Salim Abdool Karim" userId="596ccf25-5dc8-4ae9-996f-a3d08c7e248b" providerId="ADAL" clId="{92D61901-1C2D-4584-95F0-E2BEBA377DF6}" dt="2026-06-15T16:21:53.983" v="2814" actId="207"/>
          <ac:spMkLst>
            <pc:docMk/>
            <pc:sldMk cId="3339715099" sldId="2147474822"/>
            <ac:spMk id="2" creationId="{9BFC1B2E-3489-9929-A04F-3680F08D958C}"/>
          </ac:spMkLst>
        </pc:spChg>
        <pc:spChg chg="del">
          <ac:chgData name="Salim Abdool Karim" userId="596ccf25-5dc8-4ae9-996f-a3d08c7e248b" providerId="ADAL" clId="{92D61901-1C2D-4584-95F0-E2BEBA377DF6}" dt="2026-06-15T16:05:29.041" v="2032" actId="478"/>
          <ac:spMkLst>
            <pc:docMk/>
            <pc:sldMk cId="3339715099" sldId="2147474822"/>
            <ac:spMk id="3" creationId="{7D592D05-5B21-5C87-006D-15C091CF8E62}"/>
          </ac:spMkLst>
        </pc:spChg>
        <pc:spChg chg="add mod">
          <ac:chgData name="Salim Abdool Karim" userId="596ccf25-5dc8-4ae9-996f-a3d08c7e248b" providerId="ADAL" clId="{92D61901-1C2D-4584-95F0-E2BEBA377DF6}" dt="2026-06-16T09:17:59.501" v="7378" actId="6549"/>
          <ac:spMkLst>
            <pc:docMk/>
            <pc:sldMk cId="3339715099" sldId="2147474822"/>
            <ac:spMk id="3" creationId="{B61B495E-CFE9-D531-29A1-8E632327B54F}"/>
          </ac:spMkLst>
        </pc:spChg>
        <pc:spChg chg="add mod">
          <ac:chgData name="Salim Abdool Karim" userId="596ccf25-5dc8-4ae9-996f-a3d08c7e248b" providerId="ADAL" clId="{92D61901-1C2D-4584-95F0-E2BEBA377DF6}" dt="2026-06-16T13:16:33.431" v="17275" actId="20577"/>
          <ac:spMkLst>
            <pc:docMk/>
            <pc:sldMk cId="3339715099" sldId="2147474822"/>
            <ac:spMk id="5" creationId="{5F7AB6CB-4778-A767-D6AA-EF7181146117}"/>
          </ac:spMkLst>
        </pc:spChg>
        <pc:spChg chg="add mod">
          <ac:chgData name="Salim Abdool Karim" userId="596ccf25-5dc8-4ae9-996f-a3d08c7e248b" providerId="ADAL" clId="{92D61901-1C2D-4584-95F0-E2BEBA377DF6}" dt="2026-06-16T09:18:21.788" v="7379" actId="20577"/>
          <ac:spMkLst>
            <pc:docMk/>
            <pc:sldMk cId="3339715099" sldId="2147474822"/>
            <ac:spMk id="15" creationId="{15A17626-C64B-B938-F123-0737E581845F}"/>
          </ac:spMkLst>
        </pc:spChg>
        <pc:picChg chg="add mod">
          <ac:chgData name="Salim Abdool Karim" userId="596ccf25-5dc8-4ae9-996f-a3d08c7e248b" providerId="ADAL" clId="{92D61901-1C2D-4584-95F0-E2BEBA377DF6}" dt="2026-06-16T09:18:36.293" v="7384" actId="1036"/>
          <ac:picMkLst>
            <pc:docMk/>
            <pc:sldMk cId="3339715099" sldId="2147474822"/>
            <ac:picMk id="7" creationId="{0915CA48-283D-A9D0-A1D4-092C71C5DC9C}"/>
          </ac:picMkLst>
        </pc:picChg>
        <pc:picChg chg="add del mod">
          <ac:chgData name="Salim Abdool Karim" userId="596ccf25-5dc8-4ae9-996f-a3d08c7e248b" providerId="ADAL" clId="{92D61901-1C2D-4584-95F0-E2BEBA377DF6}" dt="2026-06-15T16:55:24.520" v="3982" actId="478"/>
          <ac:picMkLst>
            <pc:docMk/>
            <pc:sldMk cId="3339715099" sldId="2147474822"/>
            <ac:picMk id="9" creationId="{B7DE7AB9-44D7-66D9-E711-6A975C47B290}"/>
          </ac:picMkLst>
        </pc:picChg>
        <pc:picChg chg="add del mod">
          <ac:chgData name="Salim Abdool Karim" userId="596ccf25-5dc8-4ae9-996f-a3d08c7e248b" providerId="ADAL" clId="{92D61901-1C2D-4584-95F0-E2BEBA377DF6}" dt="2026-06-15T16:55:22.624" v="3981" actId="478"/>
          <ac:picMkLst>
            <pc:docMk/>
            <pc:sldMk cId="3339715099" sldId="2147474822"/>
            <ac:picMk id="11" creationId="{89DEE160-2C8A-44C5-2E31-5A907C1D4717}"/>
          </ac:picMkLst>
        </pc:picChg>
        <pc:picChg chg="add mod">
          <ac:chgData name="Salim Abdool Karim" userId="596ccf25-5dc8-4ae9-996f-a3d08c7e248b" providerId="ADAL" clId="{92D61901-1C2D-4584-95F0-E2BEBA377DF6}" dt="2026-06-16T09:16:42.608" v="7361" actId="14100"/>
          <ac:picMkLst>
            <pc:docMk/>
            <pc:sldMk cId="3339715099" sldId="2147474822"/>
            <ac:picMk id="13" creationId="{7D1CCD35-E57A-67DF-2E4C-98BC5E5CDF75}"/>
          </ac:picMkLst>
        </pc:picChg>
      </pc:sldChg>
      <pc:sldChg chg="addSp delSp modSp new mod ord">
        <pc:chgData name="Salim Abdool Karim" userId="596ccf25-5dc8-4ae9-996f-a3d08c7e248b" providerId="ADAL" clId="{92D61901-1C2D-4584-95F0-E2BEBA377DF6}" dt="2026-06-16T13:17:36.419" v="17291" actId="6549"/>
        <pc:sldMkLst>
          <pc:docMk/>
          <pc:sldMk cId="1894884588" sldId="2147474823"/>
        </pc:sldMkLst>
        <pc:spChg chg="mod">
          <ac:chgData name="Salim Abdool Karim" userId="596ccf25-5dc8-4ae9-996f-a3d08c7e248b" providerId="ADAL" clId="{92D61901-1C2D-4584-95F0-E2BEBA377DF6}" dt="2026-06-15T16:45:41.892" v="3588" actId="14100"/>
          <ac:spMkLst>
            <pc:docMk/>
            <pc:sldMk cId="1894884588" sldId="2147474823"/>
            <ac:spMk id="2" creationId="{BA21B9D8-E81A-ABA2-6621-E2621E66437F}"/>
          </ac:spMkLst>
        </pc:spChg>
        <pc:spChg chg="del">
          <ac:chgData name="Salim Abdool Karim" userId="596ccf25-5dc8-4ae9-996f-a3d08c7e248b" providerId="ADAL" clId="{92D61901-1C2D-4584-95F0-E2BEBA377DF6}" dt="2026-06-15T16:24:05.118" v="2874" actId="478"/>
          <ac:spMkLst>
            <pc:docMk/>
            <pc:sldMk cId="1894884588" sldId="2147474823"/>
            <ac:spMk id="3" creationId="{80BD63BF-3163-98BD-BFE1-0A6C8460389D}"/>
          </ac:spMkLst>
        </pc:spChg>
        <pc:spChg chg="add del mod">
          <ac:chgData name="Salim Abdool Karim" userId="596ccf25-5dc8-4ae9-996f-a3d08c7e248b" providerId="ADAL" clId="{92D61901-1C2D-4584-95F0-E2BEBA377DF6}" dt="2026-06-15T16:30:54.428" v="2989" actId="478"/>
          <ac:spMkLst>
            <pc:docMk/>
            <pc:sldMk cId="1894884588" sldId="2147474823"/>
            <ac:spMk id="10" creationId="{735DEA33-C27F-EBCC-5215-38DAD1ED076B}"/>
          </ac:spMkLst>
        </pc:spChg>
        <pc:spChg chg="add del mod">
          <ac:chgData name="Salim Abdool Karim" userId="596ccf25-5dc8-4ae9-996f-a3d08c7e248b" providerId="ADAL" clId="{92D61901-1C2D-4584-95F0-E2BEBA377DF6}" dt="2026-06-15T16:32:18.007" v="3000" actId="478"/>
          <ac:spMkLst>
            <pc:docMk/>
            <pc:sldMk cId="1894884588" sldId="2147474823"/>
            <ac:spMk id="11" creationId="{27113683-8CC6-F2BB-67C5-307020294296}"/>
          </ac:spMkLst>
        </pc:spChg>
        <pc:spChg chg="add del mod">
          <ac:chgData name="Salim Abdool Karim" userId="596ccf25-5dc8-4ae9-996f-a3d08c7e248b" providerId="ADAL" clId="{92D61901-1C2D-4584-95F0-E2BEBA377DF6}" dt="2026-06-15T16:35:06.579" v="3016" actId="478"/>
          <ac:spMkLst>
            <pc:docMk/>
            <pc:sldMk cId="1894884588" sldId="2147474823"/>
            <ac:spMk id="19" creationId="{BCEC4E1C-784B-E37A-2339-43FFA6DD9F82}"/>
          </ac:spMkLst>
        </pc:spChg>
        <pc:spChg chg="add mod ord">
          <ac:chgData name="Salim Abdool Karim" userId="596ccf25-5dc8-4ae9-996f-a3d08c7e248b" providerId="ADAL" clId="{92D61901-1C2D-4584-95F0-E2BEBA377DF6}" dt="2026-06-16T09:20:58.396" v="7406" actId="14100"/>
          <ac:spMkLst>
            <pc:docMk/>
            <pc:sldMk cId="1894884588" sldId="2147474823"/>
            <ac:spMk id="20" creationId="{984571F7-2E7C-49D8-3C59-F8371917C14B}"/>
          </ac:spMkLst>
        </pc:spChg>
        <pc:spChg chg="add mod">
          <ac:chgData name="Salim Abdool Karim" userId="596ccf25-5dc8-4ae9-996f-a3d08c7e248b" providerId="ADAL" clId="{92D61901-1C2D-4584-95F0-E2BEBA377DF6}" dt="2026-06-16T13:17:36.419" v="17291" actId="6549"/>
          <ac:spMkLst>
            <pc:docMk/>
            <pc:sldMk cId="1894884588" sldId="2147474823"/>
            <ac:spMk id="22" creationId="{7C828DB0-6C39-BEDF-9290-B8B4DA4D7ECA}"/>
          </ac:spMkLst>
        </pc:spChg>
        <pc:picChg chg="add mod">
          <ac:chgData name="Salim Abdool Karim" userId="596ccf25-5dc8-4ae9-996f-a3d08c7e248b" providerId="ADAL" clId="{92D61901-1C2D-4584-95F0-E2BEBA377DF6}" dt="2026-06-15T16:46:30.403" v="3660" actId="1035"/>
          <ac:picMkLst>
            <pc:docMk/>
            <pc:sldMk cId="1894884588" sldId="2147474823"/>
            <ac:picMk id="5" creationId="{7F918461-07F7-BCBB-D509-7AAC2A16ED42}"/>
          </ac:picMkLst>
        </pc:picChg>
        <pc:picChg chg="add mod ord">
          <ac:chgData name="Salim Abdool Karim" userId="596ccf25-5dc8-4ae9-996f-a3d08c7e248b" providerId="ADAL" clId="{92D61901-1C2D-4584-95F0-E2BEBA377DF6}" dt="2026-06-16T09:20:42.741" v="7405" actId="1037"/>
          <ac:picMkLst>
            <pc:docMk/>
            <pc:sldMk cId="1894884588" sldId="2147474823"/>
            <ac:picMk id="7" creationId="{F048362C-EA9A-B550-A55D-BA05CF001B04}"/>
          </ac:picMkLst>
        </pc:picChg>
        <pc:picChg chg="add del mod">
          <ac:chgData name="Salim Abdool Karim" userId="596ccf25-5dc8-4ae9-996f-a3d08c7e248b" providerId="ADAL" clId="{92D61901-1C2D-4584-95F0-E2BEBA377DF6}" dt="2026-06-15T16:29:08.102" v="2977" actId="478"/>
          <ac:picMkLst>
            <pc:docMk/>
            <pc:sldMk cId="1894884588" sldId="2147474823"/>
            <ac:picMk id="9" creationId="{72335242-4CB0-B031-07CB-F4DDFA3C56D0}"/>
          </ac:picMkLst>
        </pc:picChg>
        <pc:cxnChg chg="add del mod">
          <ac:chgData name="Salim Abdool Karim" userId="596ccf25-5dc8-4ae9-996f-a3d08c7e248b" providerId="ADAL" clId="{92D61901-1C2D-4584-95F0-E2BEBA377DF6}" dt="2026-06-15T16:33:33.204" v="3009" actId="478"/>
          <ac:cxnSpMkLst>
            <pc:docMk/>
            <pc:sldMk cId="1894884588" sldId="2147474823"/>
            <ac:cxnSpMk id="13" creationId="{620CB86D-7636-1E95-4E56-0D2677CA08BB}"/>
          </ac:cxnSpMkLst>
        </pc:cxnChg>
      </pc:sldChg>
      <pc:sldChg chg="new del">
        <pc:chgData name="Salim Abdool Karim" userId="596ccf25-5dc8-4ae9-996f-a3d08c7e248b" providerId="ADAL" clId="{92D61901-1C2D-4584-95F0-E2BEBA377DF6}" dt="2026-06-15T16:49:32.066" v="3797" actId="680"/>
        <pc:sldMkLst>
          <pc:docMk/>
          <pc:sldMk cId="2314991092" sldId="2147474824"/>
        </pc:sldMkLst>
      </pc:sldChg>
      <pc:sldChg chg="addSp delSp modSp new mod">
        <pc:chgData name="Salim Abdool Karim" userId="596ccf25-5dc8-4ae9-996f-a3d08c7e248b" providerId="ADAL" clId="{92D61901-1C2D-4584-95F0-E2BEBA377DF6}" dt="2026-06-16T13:21:32.060" v="17341" actId="6549"/>
        <pc:sldMkLst>
          <pc:docMk/>
          <pc:sldMk cId="3603240654" sldId="2147474824"/>
        </pc:sldMkLst>
        <pc:spChg chg="mod">
          <ac:chgData name="Salim Abdool Karim" userId="596ccf25-5dc8-4ae9-996f-a3d08c7e248b" providerId="ADAL" clId="{92D61901-1C2D-4584-95F0-E2BEBA377DF6}" dt="2026-06-15T16:51:52.478" v="3857" actId="26606"/>
          <ac:spMkLst>
            <pc:docMk/>
            <pc:sldMk cId="3603240654" sldId="2147474824"/>
            <ac:spMk id="2" creationId="{4D7F4F19-8046-A7CA-5F2A-39BC9121FE34}"/>
          </ac:spMkLst>
        </pc:spChg>
        <pc:spChg chg="del">
          <ac:chgData name="Salim Abdool Karim" userId="596ccf25-5dc8-4ae9-996f-a3d08c7e248b" providerId="ADAL" clId="{92D61901-1C2D-4584-95F0-E2BEBA377DF6}" dt="2026-06-15T16:50:35.864" v="3849" actId="478"/>
          <ac:spMkLst>
            <pc:docMk/>
            <pc:sldMk cId="3603240654" sldId="2147474824"/>
            <ac:spMk id="3" creationId="{ED835A08-81BA-3D10-398E-85A5AD33F05A}"/>
          </ac:spMkLst>
        </pc:spChg>
        <pc:spChg chg="add mod">
          <ac:chgData name="Salim Abdool Karim" userId="596ccf25-5dc8-4ae9-996f-a3d08c7e248b" providerId="ADAL" clId="{92D61901-1C2D-4584-95F0-E2BEBA377DF6}" dt="2026-06-16T13:21:32.060" v="17341" actId="6549"/>
          <ac:spMkLst>
            <pc:docMk/>
            <pc:sldMk cId="3603240654" sldId="2147474824"/>
            <ac:spMk id="9" creationId="{A0BB0D6D-2523-012D-A7C8-CE0C6D0F0834}"/>
          </ac:spMkLst>
        </pc:spChg>
        <pc:picChg chg="add mod ord">
          <ac:chgData name="Salim Abdool Karim" userId="596ccf25-5dc8-4ae9-996f-a3d08c7e248b" providerId="ADAL" clId="{92D61901-1C2D-4584-95F0-E2BEBA377DF6}" dt="2026-06-16T09:27:48.848" v="7670" actId="14100"/>
          <ac:picMkLst>
            <pc:docMk/>
            <pc:sldMk cId="3603240654" sldId="2147474824"/>
            <ac:picMk id="5" creationId="{924B6282-E1B9-F81F-61F5-A605F63364B9}"/>
          </ac:picMkLst>
        </pc:picChg>
        <pc:picChg chg="add mod">
          <ac:chgData name="Salim Abdool Karim" userId="596ccf25-5dc8-4ae9-996f-a3d08c7e248b" providerId="ADAL" clId="{92D61901-1C2D-4584-95F0-E2BEBA377DF6}" dt="2026-06-16T09:27:55.321" v="7671" actId="14100"/>
          <ac:picMkLst>
            <pc:docMk/>
            <pc:sldMk cId="3603240654" sldId="2147474824"/>
            <ac:picMk id="7" creationId="{9F5EBC5E-172C-C6C8-D17F-7874F4306629}"/>
          </ac:picMkLst>
        </pc:picChg>
      </pc:sldChg>
      <pc:sldChg chg="new del">
        <pc:chgData name="Salim Abdool Karim" userId="596ccf25-5dc8-4ae9-996f-a3d08c7e248b" providerId="ADAL" clId="{92D61901-1C2D-4584-95F0-E2BEBA377DF6}" dt="2026-06-15T16:49:31.751" v="3796" actId="680"/>
        <pc:sldMkLst>
          <pc:docMk/>
          <pc:sldMk cId="906158646" sldId="2147474825"/>
        </pc:sldMkLst>
      </pc:sldChg>
      <pc:sldChg chg="addSp delSp modSp new mod">
        <pc:chgData name="Salim Abdool Karim" userId="596ccf25-5dc8-4ae9-996f-a3d08c7e248b" providerId="ADAL" clId="{92D61901-1C2D-4584-95F0-E2BEBA377DF6}" dt="2026-06-16T09:37:47.107" v="8090" actId="1076"/>
        <pc:sldMkLst>
          <pc:docMk/>
          <pc:sldMk cId="2376539858" sldId="2147474825"/>
        </pc:sldMkLst>
        <pc:spChg chg="mod">
          <ac:chgData name="Salim Abdool Karim" userId="596ccf25-5dc8-4ae9-996f-a3d08c7e248b" providerId="ADAL" clId="{92D61901-1C2D-4584-95F0-E2BEBA377DF6}" dt="2026-06-15T21:14:39.061" v="4842" actId="20577"/>
          <ac:spMkLst>
            <pc:docMk/>
            <pc:sldMk cId="2376539858" sldId="2147474825"/>
            <ac:spMk id="2" creationId="{DF863330-5C61-27EF-E606-97428FBFF363}"/>
          </ac:spMkLst>
        </pc:spChg>
        <pc:spChg chg="del">
          <ac:chgData name="Salim Abdool Karim" userId="596ccf25-5dc8-4ae9-996f-a3d08c7e248b" providerId="ADAL" clId="{92D61901-1C2D-4584-95F0-E2BEBA377DF6}" dt="2026-06-15T21:13:57.001" v="4789" actId="478"/>
          <ac:spMkLst>
            <pc:docMk/>
            <pc:sldMk cId="2376539858" sldId="2147474825"/>
            <ac:spMk id="3" creationId="{B590E154-BB5E-1201-1CC0-81D007DF315B}"/>
          </ac:spMkLst>
        </pc:spChg>
        <pc:spChg chg="add mod">
          <ac:chgData name="Salim Abdool Karim" userId="596ccf25-5dc8-4ae9-996f-a3d08c7e248b" providerId="ADAL" clId="{92D61901-1C2D-4584-95F0-E2BEBA377DF6}" dt="2026-06-16T09:37:47.107" v="8090" actId="1076"/>
          <ac:spMkLst>
            <pc:docMk/>
            <pc:sldMk cId="2376539858" sldId="2147474825"/>
            <ac:spMk id="7" creationId="{7FD362A1-C6EC-2C3A-70EC-7E7674EB43DB}"/>
          </ac:spMkLst>
        </pc:spChg>
        <pc:picChg chg="add mod">
          <ac:chgData name="Salim Abdool Karim" userId="596ccf25-5dc8-4ae9-996f-a3d08c7e248b" providerId="ADAL" clId="{92D61901-1C2D-4584-95F0-E2BEBA377DF6}" dt="2026-06-16T09:37:38.783" v="8088" actId="14100"/>
          <ac:picMkLst>
            <pc:docMk/>
            <pc:sldMk cId="2376539858" sldId="2147474825"/>
            <ac:picMk id="5" creationId="{8AEA270A-AE3C-950D-1E0A-377504A011EF}"/>
          </ac:picMkLst>
        </pc:picChg>
      </pc:sldChg>
      <pc:sldChg chg="delSp modSp add mod">
        <pc:chgData name="Salim Abdool Karim" userId="596ccf25-5dc8-4ae9-996f-a3d08c7e248b" providerId="ADAL" clId="{92D61901-1C2D-4584-95F0-E2BEBA377DF6}" dt="2026-06-16T13:18:46.105" v="17300" actId="20577"/>
        <pc:sldMkLst>
          <pc:docMk/>
          <pc:sldMk cId="2447268238" sldId="2147474826"/>
        </pc:sldMkLst>
        <pc:spChg chg="mod">
          <ac:chgData name="Salim Abdool Karim" userId="596ccf25-5dc8-4ae9-996f-a3d08c7e248b" providerId="ADAL" clId="{92D61901-1C2D-4584-95F0-E2BEBA377DF6}" dt="2026-06-15T16:54:59.031" v="3978" actId="6549"/>
          <ac:spMkLst>
            <pc:docMk/>
            <pc:sldMk cId="2447268238" sldId="2147474826"/>
            <ac:spMk id="2" creationId="{BB02EE2C-B6F7-E503-4B2D-6A72507C585C}"/>
          </ac:spMkLst>
        </pc:spChg>
        <pc:spChg chg="mod">
          <ac:chgData name="Salim Abdool Karim" userId="596ccf25-5dc8-4ae9-996f-a3d08c7e248b" providerId="ADAL" clId="{92D61901-1C2D-4584-95F0-E2BEBA377DF6}" dt="2026-06-16T13:18:46.105" v="17300" actId="20577"/>
          <ac:spMkLst>
            <pc:docMk/>
            <pc:sldMk cId="2447268238" sldId="2147474826"/>
            <ac:spMk id="5" creationId="{3C04FCC1-2EF9-AAD3-FEE9-CF352D09D323}"/>
          </ac:spMkLst>
        </pc:spChg>
        <pc:picChg chg="del">
          <ac:chgData name="Salim Abdool Karim" userId="596ccf25-5dc8-4ae9-996f-a3d08c7e248b" providerId="ADAL" clId="{92D61901-1C2D-4584-95F0-E2BEBA377DF6}" dt="2026-06-15T16:53:43.790" v="3875" actId="478"/>
          <ac:picMkLst>
            <pc:docMk/>
            <pc:sldMk cId="2447268238" sldId="2147474826"/>
            <ac:picMk id="7" creationId="{55AF9F72-F1D0-F1C8-1BEE-3C7EFD48CC8B}"/>
          </ac:picMkLst>
        </pc:picChg>
        <pc:picChg chg="mod">
          <ac:chgData name="Salim Abdool Karim" userId="596ccf25-5dc8-4ae9-996f-a3d08c7e248b" providerId="ADAL" clId="{92D61901-1C2D-4584-95F0-E2BEBA377DF6}" dt="2026-06-15T16:54:14.093" v="3882" actId="14100"/>
          <ac:picMkLst>
            <pc:docMk/>
            <pc:sldMk cId="2447268238" sldId="2147474826"/>
            <ac:picMk id="9" creationId="{68E89E9A-532F-47CD-E70D-AD4FA290AE97}"/>
          </ac:picMkLst>
        </pc:picChg>
        <pc:picChg chg="mod">
          <ac:chgData name="Salim Abdool Karim" userId="596ccf25-5dc8-4ae9-996f-a3d08c7e248b" providerId="ADAL" clId="{92D61901-1C2D-4584-95F0-E2BEBA377DF6}" dt="2026-06-15T16:54:20.159" v="3883" actId="14100"/>
          <ac:picMkLst>
            <pc:docMk/>
            <pc:sldMk cId="2447268238" sldId="2147474826"/>
            <ac:picMk id="11" creationId="{C10825BD-D361-C8E0-E3CC-CEC1BF672DDA}"/>
          </ac:picMkLst>
        </pc:picChg>
      </pc:sldChg>
      <pc:sldChg chg="addSp delSp modSp new mod">
        <pc:chgData name="Salim Abdool Karim" userId="596ccf25-5dc8-4ae9-996f-a3d08c7e248b" providerId="ADAL" clId="{92D61901-1C2D-4584-95F0-E2BEBA377DF6}" dt="2026-06-16T09:42:37.134" v="8186" actId="1037"/>
        <pc:sldMkLst>
          <pc:docMk/>
          <pc:sldMk cId="1482180258" sldId="2147474827"/>
        </pc:sldMkLst>
        <pc:spChg chg="mod">
          <ac:chgData name="Salim Abdool Karim" userId="596ccf25-5dc8-4ae9-996f-a3d08c7e248b" providerId="ADAL" clId="{92D61901-1C2D-4584-95F0-E2BEBA377DF6}" dt="2026-06-15T22:03:04.908" v="5745" actId="20577"/>
          <ac:spMkLst>
            <pc:docMk/>
            <pc:sldMk cId="1482180258" sldId="2147474827"/>
            <ac:spMk id="2" creationId="{B1196271-C53D-98DF-A37D-95B1958A47F0}"/>
          </ac:spMkLst>
        </pc:spChg>
        <pc:spChg chg="del">
          <ac:chgData name="Salim Abdool Karim" userId="596ccf25-5dc8-4ae9-996f-a3d08c7e248b" providerId="ADAL" clId="{92D61901-1C2D-4584-95F0-E2BEBA377DF6}" dt="2026-06-15T21:51:20.401" v="5365" actId="478"/>
          <ac:spMkLst>
            <pc:docMk/>
            <pc:sldMk cId="1482180258" sldId="2147474827"/>
            <ac:spMk id="3" creationId="{0B5A1F41-A167-8A22-0A53-AE28D60604AD}"/>
          </ac:spMkLst>
        </pc:spChg>
        <pc:spChg chg="add mod">
          <ac:chgData name="Salim Abdool Karim" userId="596ccf25-5dc8-4ae9-996f-a3d08c7e248b" providerId="ADAL" clId="{92D61901-1C2D-4584-95F0-E2BEBA377DF6}" dt="2026-06-16T09:42:37.134" v="8186" actId="1037"/>
          <ac:spMkLst>
            <pc:docMk/>
            <pc:sldMk cId="1482180258" sldId="2147474827"/>
            <ac:spMk id="9" creationId="{0C161DC3-FD31-596D-1180-2A9A5C79E0C2}"/>
          </ac:spMkLst>
        </pc:spChg>
        <pc:picChg chg="add del mod">
          <ac:chgData name="Salim Abdool Karim" userId="596ccf25-5dc8-4ae9-996f-a3d08c7e248b" providerId="ADAL" clId="{92D61901-1C2D-4584-95F0-E2BEBA377DF6}" dt="2026-06-15T21:55:46.601" v="5393" actId="478"/>
          <ac:picMkLst>
            <pc:docMk/>
            <pc:sldMk cId="1482180258" sldId="2147474827"/>
            <ac:picMk id="5" creationId="{9165F259-9A4D-0C37-9C39-BE45219F39B2}"/>
          </ac:picMkLst>
        </pc:picChg>
        <pc:picChg chg="add mod modCrop">
          <ac:chgData name="Salim Abdool Karim" userId="596ccf25-5dc8-4ae9-996f-a3d08c7e248b" providerId="ADAL" clId="{92D61901-1C2D-4584-95F0-E2BEBA377DF6}" dt="2026-06-16T09:42:37.134" v="8186" actId="1037"/>
          <ac:picMkLst>
            <pc:docMk/>
            <pc:sldMk cId="1482180258" sldId="2147474827"/>
            <ac:picMk id="7" creationId="{ADD7EA3A-BBE0-3898-4374-935C21196FBF}"/>
          </ac:picMkLst>
        </pc:picChg>
        <pc:picChg chg="add mod modCrop">
          <ac:chgData name="Salim Abdool Karim" userId="596ccf25-5dc8-4ae9-996f-a3d08c7e248b" providerId="ADAL" clId="{92D61901-1C2D-4584-95F0-E2BEBA377DF6}" dt="2026-06-16T09:42:37.134" v="8186" actId="1037"/>
          <ac:picMkLst>
            <pc:docMk/>
            <pc:sldMk cId="1482180258" sldId="2147474827"/>
            <ac:picMk id="11" creationId="{BEA5E867-75EB-F3AD-8AFD-844B1E3AA1B9}"/>
          </ac:picMkLst>
        </pc:picChg>
      </pc:sldChg>
      <pc:sldChg chg="addSp delSp modSp new mod">
        <pc:chgData name="Salim Abdool Karim" userId="596ccf25-5dc8-4ae9-996f-a3d08c7e248b" providerId="ADAL" clId="{92D61901-1C2D-4584-95F0-E2BEBA377DF6}" dt="2026-06-16T09:50:47.860" v="8448" actId="1037"/>
        <pc:sldMkLst>
          <pc:docMk/>
          <pc:sldMk cId="4149529014" sldId="2147474828"/>
        </pc:sldMkLst>
        <pc:spChg chg="mod">
          <ac:chgData name="Salim Abdool Karim" userId="596ccf25-5dc8-4ae9-996f-a3d08c7e248b" providerId="ADAL" clId="{92D61901-1C2D-4584-95F0-E2BEBA377DF6}" dt="2026-06-15T22:12:28.253" v="6108" actId="14100"/>
          <ac:spMkLst>
            <pc:docMk/>
            <pc:sldMk cId="4149529014" sldId="2147474828"/>
            <ac:spMk id="2" creationId="{19D6F8C2-2A3F-EA13-2C05-18026EE9C683}"/>
          </ac:spMkLst>
        </pc:spChg>
        <pc:spChg chg="del">
          <ac:chgData name="Salim Abdool Karim" userId="596ccf25-5dc8-4ae9-996f-a3d08c7e248b" providerId="ADAL" clId="{92D61901-1C2D-4584-95F0-E2BEBA377DF6}" dt="2026-06-15T21:53:50.181" v="5380" actId="478"/>
          <ac:spMkLst>
            <pc:docMk/>
            <pc:sldMk cId="4149529014" sldId="2147474828"/>
            <ac:spMk id="3" creationId="{FC15D533-399E-1E39-6E01-0D6FE2D942CA}"/>
          </ac:spMkLst>
        </pc:spChg>
        <pc:spChg chg="add mod">
          <ac:chgData name="Salim Abdool Karim" userId="596ccf25-5dc8-4ae9-996f-a3d08c7e248b" providerId="ADAL" clId="{92D61901-1C2D-4584-95F0-E2BEBA377DF6}" dt="2026-06-16T09:50:47.860" v="8448" actId="1037"/>
          <ac:spMkLst>
            <pc:docMk/>
            <pc:sldMk cId="4149529014" sldId="2147474828"/>
            <ac:spMk id="12" creationId="{70EBBDAE-EE74-62CA-3A91-6916345012C1}"/>
          </ac:spMkLst>
        </pc:spChg>
        <pc:picChg chg="add mod">
          <ac:chgData name="Salim Abdool Karim" userId="596ccf25-5dc8-4ae9-996f-a3d08c7e248b" providerId="ADAL" clId="{92D61901-1C2D-4584-95F0-E2BEBA377DF6}" dt="2026-06-16T09:50:18.828" v="8434" actId="14100"/>
          <ac:picMkLst>
            <pc:docMk/>
            <pc:sldMk cId="4149529014" sldId="2147474828"/>
            <ac:picMk id="5" creationId="{7079C4DF-6F28-17BC-D8D4-F3C5396B9F80}"/>
          </ac:picMkLst>
        </pc:picChg>
        <pc:picChg chg="add del mod">
          <ac:chgData name="Salim Abdool Karim" userId="596ccf25-5dc8-4ae9-996f-a3d08c7e248b" providerId="ADAL" clId="{92D61901-1C2D-4584-95F0-E2BEBA377DF6}" dt="2026-06-15T22:04:39.039" v="5804" actId="478"/>
          <ac:picMkLst>
            <pc:docMk/>
            <pc:sldMk cId="4149529014" sldId="2147474828"/>
            <ac:picMk id="6" creationId="{D3EAD652-F796-9C91-9625-E8CE2A6EF95D}"/>
          </ac:picMkLst>
        </pc:picChg>
        <pc:picChg chg="add mod">
          <ac:chgData name="Salim Abdool Karim" userId="596ccf25-5dc8-4ae9-996f-a3d08c7e248b" providerId="ADAL" clId="{92D61901-1C2D-4584-95F0-E2BEBA377DF6}" dt="2026-06-16T09:50:24.546" v="8435" actId="14100"/>
          <ac:picMkLst>
            <pc:docMk/>
            <pc:sldMk cId="4149529014" sldId="2147474828"/>
            <ac:picMk id="8" creationId="{515708E2-9F91-24AE-E25A-C05835460F1E}"/>
          </ac:picMkLst>
        </pc:picChg>
        <pc:picChg chg="add del mod">
          <ac:chgData name="Salim Abdool Karim" userId="596ccf25-5dc8-4ae9-996f-a3d08c7e248b" providerId="ADAL" clId="{92D61901-1C2D-4584-95F0-E2BEBA377DF6}" dt="2026-06-15T22:08:06.496" v="5839" actId="478"/>
          <ac:picMkLst>
            <pc:docMk/>
            <pc:sldMk cId="4149529014" sldId="2147474828"/>
            <ac:picMk id="10" creationId="{ABF8AE66-42A3-4649-3112-B7556060DD76}"/>
          </ac:picMkLst>
        </pc:picChg>
        <pc:picChg chg="add del mod">
          <ac:chgData name="Salim Abdool Karim" userId="596ccf25-5dc8-4ae9-996f-a3d08c7e248b" providerId="ADAL" clId="{92D61901-1C2D-4584-95F0-E2BEBA377DF6}" dt="2026-06-15T22:19:03.533" v="6307" actId="931"/>
          <ac:picMkLst>
            <pc:docMk/>
            <pc:sldMk cId="4149529014" sldId="2147474828"/>
            <ac:picMk id="14" creationId="{D11EB959-2688-3F81-B06D-A169149CE88B}"/>
          </ac:picMkLst>
        </pc:picChg>
      </pc:sldChg>
      <pc:sldChg chg="addSp delSp modSp new mod ord">
        <pc:chgData name="Salim Abdool Karim" userId="596ccf25-5dc8-4ae9-996f-a3d08c7e248b" providerId="ADAL" clId="{92D61901-1C2D-4584-95F0-E2BEBA377DF6}" dt="2026-06-16T09:48:37.402" v="8387" actId="1036"/>
        <pc:sldMkLst>
          <pc:docMk/>
          <pc:sldMk cId="1896174936" sldId="2147474829"/>
        </pc:sldMkLst>
        <pc:spChg chg="mod">
          <ac:chgData name="Salim Abdool Karim" userId="596ccf25-5dc8-4ae9-996f-a3d08c7e248b" providerId="ADAL" clId="{92D61901-1C2D-4584-95F0-E2BEBA377DF6}" dt="2026-06-16T09:48:37.402" v="8387" actId="1036"/>
          <ac:spMkLst>
            <pc:docMk/>
            <pc:sldMk cId="1896174936" sldId="2147474829"/>
            <ac:spMk id="2" creationId="{30520BDF-0120-5EA9-2B82-784FE317B686}"/>
          </ac:spMkLst>
        </pc:spChg>
        <pc:spChg chg="add mod">
          <ac:chgData name="Salim Abdool Karim" userId="596ccf25-5dc8-4ae9-996f-a3d08c7e248b" providerId="ADAL" clId="{92D61901-1C2D-4584-95F0-E2BEBA377DF6}" dt="2026-06-16T09:48:23.599" v="8381" actId="20577"/>
          <ac:spMkLst>
            <pc:docMk/>
            <pc:sldMk cId="1896174936" sldId="2147474829"/>
            <ac:spMk id="3" creationId="{618BE909-1493-B062-ABDD-52E5615E6E66}"/>
          </ac:spMkLst>
        </pc:spChg>
        <pc:spChg chg="del">
          <ac:chgData name="Salim Abdool Karim" userId="596ccf25-5dc8-4ae9-996f-a3d08c7e248b" providerId="ADAL" clId="{92D61901-1C2D-4584-95F0-E2BEBA377DF6}" dt="2026-06-15T22:19:06.457" v="6309"/>
          <ac:spMkLst>
            <pc:docMk/>
            <pc:sldMk cId="1896174936" sldId="2147474829"/>
            <ac:spMk id="3" creationId="{E535CA60-3DEE-A698-78D9-50CC6178E1D3}"/>
          </ac:spMkLst>
        </pc:spChg>
        <pc:spChg chg="add mod">
          <ac:chgData name="Salim Abdool Karim" userId="596ccf25-5dc8-4ae9-996f-a3d08c7e248b" providerId="ADAL" clId="{92D61901-1C2D-4584-95F0-E2BEBA377DF6}" dt="2026-06-16T09:45:08.421" v="8226" actId="14100"/>
          <ac:spMkLst>
            <pc:docMk/>
            <pc:sldMk cId="1896174936" sldId="2147474829"/>
            <ac:spMk id="6" creationId="{B18AEDF5-1B4D-40C2-47D9-7128706AACE5}"/>
          </ac:spMkLst>
        </pc:spChg>
        <pc:spChg chg="add mod">
          <ac:chgData name="Salim Abdool Karim" userId="596ccf25-5dc8-4ae9-996f-a3d08c7e248b" providerId="ADAL" clId="{92D61901-1C2D-4584-95F0-E2BEBA377DF6}" dt="2026-06-16T09:48:07.174" v="8367" actId="1036"/>
          <ac:spMkLst>
            <pc:docMk/>
            <pc:sldMk cId="1896174936" sldId="2147474829"/>
            <ac:spMk id="7" creationId="{6D61C2C1-8DD4-324C-2069-A2A933CB663E}"/>
          </ac:spMkLst>
        </pc:spChg>
        <pc:picChg chg="add mod ord">
          <ac:chgData name="Salim Abdool Karim" userId="596ccf25-5dc8-4ae9-996f-a3d08c7e248b" providerId="ADAL" clId="{92D61901-1C2D-4584-95F0-E2BEBA377DF6}" dt="2026-06-16T09:47:55.252" v="8351" actId="14100"/>
          <ac:picMkLst>
            <pc:docMk/>
            <pc:sldMk cId="1896174936" sldId="2147474829"/>
            <ac:picMk id="5" creationId="{DFB94DE8-903A-5883-D302-CFA21CA4FCF3}"/>
          </ac:picMkLst>
        </pc:picChg>
      </pc:sldChg>
      <pc:sldChg chg="addSp delSp modSp new mod">
        <pc:chgData name="Salim Abdool Karim" userId="596ccf25-5dc8-4ae9-996f-a3d08c7e248b" providerId="ADAL" clId="{92D61901-1C2D-4584-95F0-E2BEBA377DF6}" dt="2026-06-16T10:30:59.023" v="9475" actId="1038"/>
        <pc:sldMkLst>
          <pc:docMk/>
          <pc:sldMk cId="50929457" sldId="2147474830"/>
        </pc:sldMkLst>
        <pc:spChg chg="add del mod">
          <ac:chgData name="Salim Abdool Karim" userId="596ccf25-5dc8-4ae9-996f-a3d08c7e248b" providerId="ADAL" clId="{92D61901-1C2D-4584-95F0-E2BEBA377DF6}" dt="2026-06-16T10:14:19.955" v="9277" actId="6549"/>
          <ac:spMkLst>
            <pc:docMk/>
            <pc:sldMk cId="50929457" sldId="2147474830"/>
            <ac:spMk id="2" creationId="{AFDD98BB-225F-3841-ACC1-10EAFBE59F3C}"/>
          </ac:spMkLst>
        </pc:spChg>
        <pc:spChg chg="del">
          <ac:chgData name="Salim Abdool Karim" userId="596ccf25-5dc8-4ae9-996f-a3d08c7e248b" providerId="ADAL" clId="{92D61901-1C2D-4584-95F0-E2BEBA377DF6}" dt="2026-06-15T22:38:48.856" v="6964"/>
          <ac:spMkLst>
            <pc:docMk/>
            <pc:sldMk cId="50929457" sldId="2147474830"/>
            <ac:spMk id="3" creationId="{84E66D17-B04C-17BA-69E1-E1E69B2CE54E}"/>
          </ac:spMkLst>
        </pc:spChg>
        <pc:spChg chg="add mod">
          <ac:chgData name="Salim Abdool Karim" userId="596ccf25-5dc8-4ae9-996f-a3d08c7e248b" providerId="ADAL" clId="{92D61901-1C2D-4584-95F0-E2BEBA377DF6}" dt="2026-06-16T10:03:04.751" v="8498"/>
          <ac:spMkLst>
            <pc:docMk/>
            <pc:sldMk cId="50929457" sldId="2147474830"/>
            <ac:spMk id="3" creationId="{8D637971-5C79-E864-B042-699BF37017E0}"/>
          </ac:spMkLst>
        </pc:spChg>
        <pc:spChg chg="add mod">
          <ac:chgData name="Salim Abdool Karim" userId="596ccf25-5dc8-4ae9-996f-a3d08c7e248b" providerId="ADAL" clId="{92D61901-1C2D-4584-95F0-E2BEBA377DF6}" dt="2026-06-16T10:30:59.023" v="9475" actId="1038"/>
          <ac:spMkLst>
            <pc:docMk/>
            <pc:sldMk cId="50929457" sldId="2147474830"/>
            <ac:spMk id="4" creationId="{3D5D6F50-30BB-D75C-46FE-B4A1E51077BF}"/>
          </ac:spMkLst>
        </pc:spChg>
        <pc:spChg chg="add mod">
          <ac:chgData name="Salim Abdool Karim" userId="596ccf25-5dc8-4ae9-996f-a3d08c7e248b" providerId="ADAL" clId="{92D61901-1C2D-4584-95F0-E2BEBA377DF6}" dt="2026-06-16T10:17:17.029" v="9357" actId="14100"/>
          <ac:spMkLst>
            <pc:docMk/>
            <pc:sldMk cId="50929457" sldId="2147474830"/>
            <ac:spMk id="6" creationId="{E2F5BFC2-F22A-33F4-6673-A8AB0DD0F497}"/>
          </ac:spMkLst>
        </pc:spChg>
        <pc:spChg chg="mod">
          <ac:chgData name="Salim Abdool Karim" userId="596ccf25-5dc8-4ae9-996f-a3d08c7e248b" providerId="ADAL" clId="{92D61901-1C2D-4584-95F0-E2BEBA377DF6}" dt="2026-06-16T10:29:23.506" v="9413"/>
          <ac:spMkLst>
            <pc:docMk/>
            <pc:sldMk cId="50929457" sldId="2147474830"/>
            <ac:spMk id="10" creationId="{20BC2503-40AD-4AAF-3211-8B479AF489DC}"/>
          </ac:spMkLst>
        </pc:spChg>
        <pc:spChg chg="mod">
          <ac:chgData name="Salim Abdool Karim" userId="596ccf25-5dc8-4ae9-996f-a3d08c7e248b" providerId="ADAL" clId="{92D61901-1C2D-4584-95F0-E2BEBA377DF6}" dt="2026-06-16T10:29:23.506" v="9413"/>
          <ac:spMkLst>
            <pc:docMk/>
            <pc:sldMk cId="50929457" sldId="2147474830"/>
            <ac:spMk id="16" creationId="{22384F91-F883-95EC-B987-3F8C97EE5CC8}"/>
          </ac:spMkLst>
        </pc:spChg>
        <pc:grpChg chg="add mod">
          <ac:chgData name="Salim Abdool Karim" userId="596ccf25-5dc8-4ae9-996f-a3d08c7e248b" providerId="ADAL" clId="{92D61901-1C2D-4584-95F0-E2BEBA377DF6}" dt="2026-06-16T10:29:34.050" v="9417" actId="1035"/>
          <ac:grpSpMkLst>
            <pc:docMk/>
            <pc:sldMk cId="50929457" sldId="2147474830"/>
            <ac:grpSpMk id="9" creationId="{2E23DB39-FF89-4A51-B9EA-81D743679884}"/>
          </ac:grpSpMkLst>
        </pc:grpChg>
        <pc:grpChg chg="mod">
          <ac:chgData name="Salim Abdool Karim" userId="596ccf25-5dc8-4ae9-996f-a3d08c7e248b" providerId="ADAL" clId="{92D61901-1C2D-4584-95F0-E2BEBA377DF6}" dt="2026-06-16T10:29:23.506" v="9413"/>
          <ac:grpSpMkLst>
            <pc:docMk/>
            <pc:sldMk cId="50929457" sldId="2147474830"/>
            <ac:grpSpMk id="17" creationId="{9A39E7BA-C791-55E9-DDBF-F2205C032E6F}"/>
          </ac:grpSpMkLst>
        </pc:grpChg>
        <pc:picChg chg="add mod ord">
          <ac:chgData name="Salim Abdool Karim" userId="596ccf25-5dc8-4ae9-996f-a3d08c7e248b" providerId="ADAL" clId="{92D61901-1C2D-4584-95F0-E2BEBA377DF6}" dt="2026-06-16T10:16:56.653" v="9355" actId="14100"/>
          <ac:picMkLst>
            <pc:docMk/>
            <pc:sldMk cId="50929457" sldId="2147474830"/>
            <ac:picMk id="5" creationId="{B6AEA2EB-F759-F78F-0241-57110A8AF8BE}"/>
          </ac:picMkLst>
        </pc:picChg>
        <pc:picChg chg="add mod">
          <ac:chgData name="Salim Abdool Karim" userId="596ccf25-5dc8-4ae9-996f-a3d08c7e248b" providerId="ADAL" clId="{92D61901-1C2D-4584-95F0-E2BEBA377DF6}" dt="2026-06-15T22:39:46.099" v="6966"/>
          <ac:picMkLst>
            <pc:docMk/>
            <pc:sldMk cId="50929457" sldId="2147474830"/>
            <ac:picMk id="7" creationId="{3848F1C1-A416-5D21-6A5C-9CD3B03726B8}"/>
          </ac:picMkLst>
        </pc:picChg>
        <pc:picChg chg="add del mod">
          <ac:chgData name="Salim Abdool Karim" userId="596ccf25-5dc8-4ae9-996f-a3d08c7e248b" providerId="ADAL" clId="{92D61901-1C2D-4584-95F0-E2BEBA377DF6}" dt="2026-06-16T10:29:20.946" v="9412" actId="478"/>
          <ac:picMkLst>
            <pc:docMk/>
            <pc:sldMk cId="50929457" sldId="2147474830"/>
            <ac:picMk id="8" creationId="{224AA433-6CC3-B037-31ED-AC82BBBDA135}"/>
          </ac:picMkLst>
        </pc:picChg>
        <pc:picChg chg="add del mod modCrop">
          <ac:chgData name="Salim Abdool Karim" userId="596ccf25-5dc8-4ae9-996f-a3d08c7e248b" providerId="ADAL" clId="{92D61901-1C2D-4584-95F0-E2BEBA377DF6}" dt="2026-06-15T22:42:40.060" v="6991" actId="21"/>
          <ac:picMkLst>
            <pc:docMk/>
            <pc:sldMk cId="50929457" sldId="2147474830"/>
            <ac:picMk id="9" creationId="{E0F3344D-F5D8-8B22-CADE-F9609CAC9E6C}"/>
          </ac:picMkLst>
        </pc:picChg>
        <pc:picChg chg="add mod">
          <ac:chgData name="Salim Abdool Karim" userId="596ccf25-5dc8-4ae9-996f-a3d08c7e248b" providerId="ADAL" clId="{92D61901-1C2D-4584-95F0-E2BEBA377DF6}" dt="2026-06-16T10:17:44.063" v="9363" actId="1037"/>
          <ac:picMkLst>
            <pc:docMk/>
            <pc:sldMk cId="50929457" sldId="2147474830"/>
            <ac:picMk id="11" creationId="{4FBA229E-B046-0DE5-6534-F0F073AE1E99}"/>
          </ac:picMkLst>
        </pc:picChg>
        <pc:picChg chg="mod">
          <ac:chgData name="Salim Abdool Karim" userId="596ccf25-5dc8-4ae9-996f-a3d08c7e248b" providerId="ADAL" clId="{92D61901-1C2D-4584-95F0-E2BEBA377DF6}" dt="2026-06-16T10:29:23.506" v="9413"/>
          <ac:picMkLst>
            <pc:docMk/>
            <pc:sldMk cId="50929457" sldId="2147474830"/>
            <ac:picMk id="12" creationId="{4825BA3D-1711-D656-0018-545AABFAF559}"/>
          </ac:picMkLst>
        </pc:picChg>
        <pc:picChg chg="mod">
          <ac:chgData name="Salim Abdool Karim" userId="596ccf25-5dc8-4ae9-996f-a3d08c7e248b" providerId="ADAL" clId="{92D61901-1C2D-4584-95F0-E2BEBA377DF6}" dt="2026-06-16T10:29:23.506" v="9413"/>
          <ac:picMkLst>
            <pc:docMk/>
            <pc:sldMk cId="50929457" sldId="2147474830"/>
            <ac:picMk id="13" creationId="{71F33346-F9BD-4200-51BC-87E241B72B40}"/>
          </ac:picMkLst>
        </pc:picChg>
        <pc:picChg chg="mod">
          <ac:chgData name="Salim Abdool Karim" userId="596ccf25-5dc8-4ae9-996f-a3d08c7e248b" providerId="ADAL" clId="{92D61901-1C2D-4584-95F0-E2BEBA377DF6}" dt="2026-06-16T10:29:23.506" v="9413"/>
          <ac:picMkLst>
            <pc:docMk/>
            <pc:sldMk cId="50929457" sldId="2147474830"/>
            <ac:picMk id="14" creationId="{BE8C3365-7E0F-B9D3-E154-D4A6751C9CF7}"/>
          </ac:picMkLst>
        </pc:picChg>
        <pc:picChg chg="mod">
          <ac:chgData name="Salim Abdool Karim" userId="596ccf25-5dc8-4ae9-996f-a3d08c7e248b" providerId="ADAL" clId="{92D61901-1C2D-4584-95F0-E2BEBA377DF6}" dt="2026-06-16T10:29:23.506" v="9413"/>
          <ac:picMkLst>
            <pc:docMk/>
            <pc:sldMk cId="50929457" sldId="2147474830"/>
            <ac:picMk id="15" creationId="{4326A187-0E3C-D82D-09A7-C8CCD6338E8A}"/>
          </ac:picMkLst>
        </pc:picChg>
        <pc:picChg chg="mod">
          <ac:chgData name="Salim Abdool Karim" userId="596ccf25-5dc8-4ae9-996f-a3d08c7e248b" providerId="ADAL" clId="{92D61901-1C2D-4584-95F0-E2BEBA377DF6}" dt="2026-06-16T10:29:23.506" v="9413"/>
          <ac:picMkLst>
            <pc:docMk/>
            <pc:sldMk cId="50929457" sldId="2147474830"/>
            <ac:picMk id="18" creationId="{BD4ABC6D-F78C-A2C8-3214-A86E088091A8}"/>
          </ac:picMkLst>
        </pc:picChg>
        <pc:picChg chg="mod">
          <ac:chgData name="Salim Abdool Karim" userId="596ccf25-5dc8-4ae9-996f-a3d08c7e248b" providerId="ADAL" clId="{92D61901-1C2D-4584-95F0-E2BEBA377DF6}" dt="2026-06-16T10:29:23.506" v="9413"/>
          <ac:picMkLst>
            <pc:docMk/>
            <pc:sldMk cId="50929457" sldId="2147474830"/>
            <ac:picMk id="19" creationId="{64FD7E5C-B0B9-C105-EAAC-492FE8FEFAEF}"/>
          </ac:picMkLst>
        </pc:picChg>
      </pc:sldChg>
      <pc:sldChg chg="addSp delSp modSp new mod ord">
        <pc:chgData name="Salim Abdool Karim" userId="596ccf25-5dc8-4ae9-996f-a3d08c7e248b" providerId="ADAL" clId="{92D61901-1C2D-4584-95F0-E2BEBA377DF6}" dt="2026-06-16T13:46:22.690" v="17996" actId="6549"/>
        <pc:sldMkLst>
          <pc:docMk/>
          <pc:sldMk cId="1255041502" sldId="2147474831"/>
        </pc:sldMkLst>
        <pc:spChg chg="mod">
          <ac:chgData name="Salim Abdool Karim" userId="596ccf25-5dc8-4ae9-996f-a3d08c7e248b" providerId="ADAL" clId="{92D61901-1C2D-4584-95F0-E2BEBA377DF6}" dt="2026-06-15T22:37:19.841" v="6956" actId="1076"/>
          <ac:spMkLst>
            <pc:docMk/>
            <pc:sldMk cId="1255041502" sldId="2147474831"/>
            <ac:spMk id="2" creationId="{B41BB003-971D-19F9-D093-522AFD03EE94}"/>
          </ac:spMkLst>
        </pc:spChg>
        <pc:spChg chg="del">
          <ac:chgData name="Salim Abdool Karim" userId="596ccf25-5dc8-4ae9-996f-a3d08c7e248b" providerId="ADAL" clId="{92D61901-1C2D-4584-95F0-E2BEBA377DF6}" dt="2026-06-15T22:32:56.558" v="6875" actId="478"/>
          <ac:spMkLst>
            <pc:docMk/>
            <pc:sldMk cId="1255041502" sldId="2147474831"/>
            <ac:spMk id="3" creationId="{8B2EBB38-6E2F-5ECB-3D31-50751C77779F}"/>
          </ac:spMkLst>
        </pc:spChg>
        <pc:spChg chg="add mod">
          <ac:chgData name="Salim Abdool Karim" userId="596ccf25-5dc8-4ae9-996f-a3d08c7e248b" providerId="ADAL" clId="{92D61901-1C2D-4584-95F0-E2BEBA377DF6}" dt="2026-06-16T13:46:22.690" v="17996" actId="6549"/>
          <ac:spMkLst>
            <pc:docMk/>
            <pc:sldMk cId="1255041502" sldId="2147474831"/>
            <ac:spMk id="4" creationId="{32FB6A19-06D1-201D-73DA-710D3965C01F}"/>
          </ac:spMkLst>
        </pc:spChg>
        <pc:picChg chg="add mod ord modCrop">
          <ac:chgData name="Salim Abdool Karim" userId="596ccf25-5dc8-4ae9-996f-a3d08c7e248b" providerId="ADAL" clId="{92D61901-1C2D-4584-95F0-E2BEBA377DF6}" dt="2026-06-16T10:45:38.562" v="10642" actId="14100"/>
          <ac:picMkLst>
            <pc:docMk/>
            <pc:sldMk cId="1255041502" sldId="2147474831"/>
            <ac:picMk id="5" creationId="{DEC99CBD-6440-D339-3387-15B255D7F20F}"/>
          </ac:picMkLst>
        </pc:picChg>
        <pc:picChg chg="add mod">
          <ac:chgData name="Salim Abdool Karim" userId="596ccf25-5dc8-4ae9-996f-a3d08c7e248b" providerId="ADAL" clId="{92D61901-1C2D-4584-95F0-E2BEBA377DF6}" dt="2026-06-15T22:37:00.578" v="6954" actId="14100"/>
          <ac:picMkLst>
            <pc:docMk/>
            <pc:sldMk cId="1255041502" sldId="2147474831"/>
            <ac:picMk id="7" creationId="{24120263-5AD3-AC33-0A8E-C627BD37457C}"/>
          </ac:picMkLst>
        </pc:picChg>
      </pc:sldChg>
      <pc:sldChg chg="addSp delSp modSp new mod">
        <pc:chgData name="Salim Abdool Karim" userId="596ccf25-5dc8-4ae9-996f-a3d08c7e248b" providerId="ADAL" clId="{92D61901-1C2D-4584-95F0-E2BEBA377DF6}" dt="2026-06-16T10:43:57.571" v="10574" actId="6549"/>
        <pc:sldMkLst>
          <pc:docMk/>
          <pc:sldMk cId="809019762" sldId="2147474832"/>
        </pc:sldMkLst>
        <pc:spChg chg="mod">
          <ac:chgData name="Salim Abdool Karim" userId="596ccf25-5dc8-4ae9-996f-a3d08c7e248b" providerId="ADAL" clId="{92D61901-1C2D-4584-95F0-E2BEBA377DF6}" dt="2026-06-16T10:43:38.025" v="10553" actId="1036"/>
          <ac:spMkLst>
            <pc:docMk/>
            <pc:sldMk cId="809019762" sldId="2147474832"/>
            <ac:spMk id="2" creationId="{8B4FB469-FCCE-6BD8-EB96-F3F5F83F1AD7}"/>
          </ac:spMkLst>
        </pc:spChg>
        <pc:spChg chg="del">
          <ac:chgData name="Salim Abdool Karim" userId="596ccf25-5dc8-4ae9-996f-a3d08c7e248b" providerId="ADAL" clId="{92D61901-1C2D-4584-95F0-E2BEBA377DF6}" dt="2026-06-15T22:38:28.599" v="6958" actId="478"/>
          <ac:spMkLst>
            <pc:docMk/>
            <pc:sldMk cId="809019762" sldId="2147474832"/>
            <ac:spMk id="3" creationId="{6E8B651D-DBB8-B75F-53C1-259524E58A5F}"/>
          </ac:spMkLst>
        </pc:spChg>
        <pc:spChg chg="add mod">
          <ac:chgData name="Salim Abdool Karim" userId="596ccf25-5dc8-4ae9-996f-a3d08c7e248b" providerId="ADAL" clId="{92D61901-1C2D-4584-95F0-E2BEBA377DF6}" dt="2026-06-16T10:43:26.975" v="10541" actId="1036"/>
          <ac:spMkLst>
            <pc:docMk/>
            <pc:sldMk cId="809019762" sldId="2147474832"/>
            <ac:spMk id="4" creationId="{83D05899-D8CA-24E6-A36E-0AE642F28663}"/>
          </ac:spMkLst>
        </pc:spChg>
        <pc:spChg chg="add mod">
          <ac:chgData name="Salim Abdool Karim" userId="596ccf25-5dc8-4ae9-996f-a3d08c7e248b" providerId="ADAL" clId="{92D61901-1C2D-4584-95F0-E2BEBA377DF6}" dt="2026-06-16T10:43:57.571" v="10574" actId="6549"/>
          <ac:spMkLst>
            <pc:docMk/>
            <pc:sldMk cId="809019762" sldId="2147474832"/>
            <ac:spMk id="6" creationId="{BAAD6B0D-3664-8803-D512-551C37FF57AA}"/>
          </ac:spMkLst>
        </pc:spChg>
        <pc:picChg chg="add mod">
          <ac:chgData name="Salim Abdool Karim" userId="596ccf25-5dc8-4ae9-996f-a3d08c7e248b" providerId="ADAL" clId="{92D61901-1C2D-4584-95F0-E2BEBA377DF6}" dt="2026-06-16T10:43:07.487" v="10536" actId="1035"/>
          <ac:picMkLst>
            <pc:docMk/>
            <pc:sldMk cId="809019762" sldId="2147474832"/>
            <ac:picMk id="5" creationId="{5CD507AD-035D-2837-C2F1-2F173B55EDD4}"/>
          </ac:picMkLst>
        </pc:picChg>
        <pc:picChg chg="add mod modCrop">
          <ac:chgData name="Salim Abdool Karim" userId="596ccf25-5dc8-4ae9-996f-a3d08c7e248b" providerId="ADAL" clId="{92D61901-1C2D-4584-95F0-E2BEBA377DF6}" dt="2026-06-16T10:43:07.487" v="10536" actId="1035"/>
          <ac:picMkLst>
            <pc:docMk/>
            <pc:sldMk cId="809019762" sldId="2147474832"/>
            <ac:picMk id="7" creationId="{55DAF39A-2973-BC82-6E49-586A14E36015}"/>
          </ac:picMkLst>
        </pc:picChg>
        <pc:picChg chg="add mod">
          <ac:chgData name="Salim Abdool Karim" userId="596ccf25-5dc8-4ae9-996f-a3d08c7e248b" providerId="ADAL" clId="{92D61901-1C2D-4584-95F0-E2BEBA377DF6}" dt="2026-06-16T10:43:07.487" v="10536" actId="1035"/>
          <ac:picMkLst>
            <pc:docMk/>
            <pc:sldMk cId="809019762" sldId="2147474832"/>
            <ac:picMk id="9" creationId="{E0F3344D-F5D8-8B22-CADE-F9609CAC9E6C}"/>
          </ac:picMkLst>
        </pc:picChg>
      </pc:sldChg>
      <pc:sldChg chg="addSp delSp modSp new mod">
        <pc:chgData name="Salim Abdool Karim" userId="596ccf25-5dc8-4ae9-996f-a3d08c7e248b" providerId="ADAL" clId="{92D61901-1C2D-4584-95F0-E2BEBA377DF6}" dt="2026-06-16T13:32:14.201" v="17488" actId="20577"/>
        <pc:sldMkLst>
          <pc:docMk/>
          <pc:sldMk cId="3948515739" sldId="2147474833"/>
        </pc:sldMkLst>
        <pc:spChg chg="mod">
          <ac:chgData name="Salim Abdool Karim" userId="596ccf25-5dc8-4ae9-996f-a3d08c7e248b" providerId="ADAL" clId="{92D61901-1C2D-4584-95F0-E2BEBA377DF6}" dt="2026-06-16T13:31:28.865" v="17478" actId="1035"/>
          <ac:spMkLst>
            <pc:docMk/>
            <pc:sldMk cId="3948515739" sldId="2147474833"/>
            <ac:spMk id="2" creationId="{52796D81-0771-CE3C-85B6-681CAB2CD72C}"/>
          </ac:spMkLst>
        </pc:spChg>
        <pc:spChg chg="add mod">
          <ac:chgData name="Salim Abdool Karim" userId="596ccf25-5dc8-4ae9-996f-a3d08c7e248b" providerId="ADAL" clId="{92D61901-1C2D-4584-95F0-E2BEBA377DF6}" dt="2026-06-16T10:29:07.793" v="9411" actId="164"/>
          <ac:spMkLst>
            <pc:docMk/>
            <pc:sldMk cId="3948515739" sldId="2147474833"/>
            <ac:spMk id="3" creationId="{C21A23E3-6A83-E0D5-8AB1-FF22118E1D68}"/>
          </ac:spMkLst>
        </pc:spChg>
        <pc:spChg chg="del">
          <ac:chgData name="Salim Abdool Karim" userId="596ccf25-5dc8-4ae9-996f-a3d08c7e248b" providerId="ADAL" clId="{92D61901-1C2D-4584-95F0-E2BEBA377DF6}" dt="2026-06-15T22:41:46.842" v="6982"/>
          <ac:spMkLst>
            <pc:docMk/>
            <pc:sldMk cId="3948515739" sldId="2147474833"/>
            <ac:spMk id="3" creationId="{C4CE917F-99E9-94D9-FE2F-970C332ECE3C}"/>
          </ac:spMkLst>
        </pc:spChg>
        <pc:spChg chg="add del mod">
          <ac:chgData name="Salim Abdool Karim" userId="596ccf25-5dc8-4ae9-996f-a3d08c7e248b" providerId="ADAL" clId="{92D61901-1C2D-4584-95F0-E2BEBA377DF6}" dt="2026-06-16T10:25:00.827" v="9376" actId="478"/>
          <ac:spMkLst>
            <pc:docMk/>
            <pc:sldMk cId="3948515739" sldId="2147474833"/>
            <ac:spMk id="6" creationId="{FF1126D2-106A-D586-C3C5-138A7A0DF31A}"/>
          </ac:spMkLst>
        </pc:spChg>
        <pc:spChg chg="add mod">
          <ac:chgData name="Salim Abdool Karim" userId="596ccf25-5dc8-4ae9-996f-a3d08c7e248b" providerId="ADAL" clId="{92D61901-1C2D-4584-95F0-E2BEBA377DF6}" dt="2026-06-16T10:29:07.793" v="9411" actId="164"/>
          <ac:spMkLst>
            <pc:docMk/>
            <pc:sldMk cId="3948515739" sldId="2147474833"/>
            <ac:spMk id="14" creationId="{5985D39D-9F39-32D0-B592-A899C613F61E}"/>
          </ac:spMkLst>
        </pc:spChg>
        <pc:spChg chg="add mod">
          <ac:chgData name="Salim Abdool Karim" userId="596ccf25-5dc8-4ae9-996f-a3d08c7e248b" providerId="ADAL" clId="{92D61901-1C2D-4584-95F0-E2BEBA377DF6}" dt="2026-06-16T13:32:14.201" v="17488" actId="20577"/>
          <ac:spMkLst>
            <pc:docMk/>
            <pc:sldMk cId="3948515739" sldId="2147474833"/>
            <ac:spMk id="17" creationId="{DBEBC7EB-B2E6-5C4E-9D2E-286759978B93}"/>
          </ac:spMkLst>
        </pc:spChg>
        <pc:grpChg chg="add mod ord">
          <ac:chgData name="Salim Abdool Karim" userId="596ccf25-5dc8-4ae9-996f-a3d08c7e248b" providerId="ADAL" clId="{92D61901-1C2D-4584-95F0-E2BEBA377DF6}" dt="2026-06-16T10:29:07.793" v="9411" actId="164"/>
          <ac:grpSpMkLst>
            <pc:docMk/>
            <pc:sldMk cId="3948515739" sldId="2147474833"/>
            <ac:grpSpMk id="13" creationId="{D77AE056-3AE9-6DA8-586F-13DD8FF32E49}"/>
          </ac:grpSpMkLst>
        </pc:grpChg>
        <pc:grpChg chg="add del mod">
          <ac:chgData name="Salim Abdool Karim" userId="596ccf25-5dc8-4ae9-996f-a3d08c7e248b" providerId="ADAL" clId="{92D61901-1C2D-4584-95F0-E2BEBA377DF6}" dt="2026-06-16T10:31:16.362" v="9476" actId="478"/>
          <ac:grpSpMkLst>
            <pc:docMk/>
            <pc:sldMk cId="3948515739" sldId="2147474833"/>
            <ac:grpSpMk id="15" creationId="{57A40DBD-B0B6-FEC3-7723-9C4F97A342A9}"/>
          </ac:grpSpMkLst>
        </pc:grpChg>
        <pc:picChg chg="add mod">
          <ac:chgData name="Salim Abdool Karim" userId="596ccf25-5dc8-4ae9-996f-a3d08c7e248b" providerId="ADAL" clId="{92D61901-1C2D-4584-95F0-E2BEBA377DF6}" dt="2026-06-16T10:29:07.793" v="9411" actId="164"/>
          <ac:picMkLst>
            <pc:docMk/>
            <pc:sldMk cId="3948515739" sldId="2147474833"/>
            <ac:picMk id="4" creationId="{7B7F0138-45EC-6EE8-B9DA-B8D2476FEFC5}"/>
          </ac:picMkLst>
        </pc:picChg>
        <pc:picChg chg="add mod">
          <ac:chgData name="Salim Abdool Karim" userId="596ccf25-5dc8-4ae9-996f-a3d08c7e248b" providerId="ADAL" clId="{92D61901-1C2D-4584-95F0-E2BEBA377DF6}" dt="2026-06-16T10:29:07.793" v="9411" actId="164"/>
          <ac:picMkLst>
            <pc:docMk/>
            <pc:sldMk cId="3948515739" sldId="2147474833"/>
            <ac:picMk id="5" creationId="{64A151A6-0B94-857F-872D-881936976228}"/>
          </ac:picMkLst>
        </pc:picChg>
        <pc:picChg chg="add del mod">
          <ac:chgData name="Salim Abdool Karim" userId="596ccf25-5dc8-4ae9-996f-a3d08c7e248b" providerId="ADAL" clId="{92D61901-1C2D-4584-95F0-E2BEBA377DF6}" dt="2026-06-15T22:45:58.414" v="7066" actId="478"/>
          <ac:picMkLst>
            <pc:docMk/>
            <pc:sldMk cId="3948515739" sldId="2147474833"/>
            <ac:picMk id="5" creationId="{8CEE3F5D-2F63-9721-3D1A-F84002666CF5}"/>
          </ac:picMkLst>
        </pc:picChg>
        <pc:picChg chg="add mod">
          <ac:chgData name="Salim Abdool Karim" userId="596ccf25-5dc8-4ae9-996f-a3d08c7e248b" providerId="ADAL" clId="{92D61901-1C2D-4584-95F0-E2BEBA377DF6}" dt="2026-06-16T10:29:07.793" v="9411" actId="164"/>
          <ac:picMkLst>
            <pc:docMk/>
            <pc:sldMk cId="3948515739" sldId="2147474833"/>
            <ac:picMk id="7" creationId="{3AE66F1E-814F-75E1-73FD-993A1303DDDD}"/>
          </ac:picMkLst>
        </pc:picChg>
        <pc:picChg chg="add mod modCrop">
          <ac:chgData name="Salim Abdool Karim" userId="596ccf25-5dc8-4ae9-996f-a3d08c7e248b" providerId="ADAL" clId="{92D61901-1C2D-4584-95F0-E2BEBA377DF6}" dt="2026-06-16T10:29:07.793" v="9411" actId="164"/>
          <ac:picMkLst>
            <pc:docMk/>
            <pc:sldMk cId="3948515739" sldId="2147474833"/>
            <ac:picMk id="8" creationId="{AD72AAF7-D4A6-DBBD-BF59-902A60ADE166}"/>
          </ac:picMkLst>
        </pc:picChg>
        <pc:picChg chg="add mod ord modCrop">
          <ac:chgData name="Salim Abdool Karim" userId="596ccf25-5dc8-4ae9-996f-a3d08c7e248b" providerId="ADAL" clId="{92D61901-1C2D-4584-95F0-E2BEBA377DF6}" dt="2026-06-16T10:27:08.773" v="9396" actId="164"/>
          <ac:picMkLst>
            <pc:docMk/>
            <pc:sldMk cId="3948515739" sldId="2147474833"/>
            <ac:picMk id="10" creationId="{5BC15A4F-D8AC-7CE0-CA0E-A2CACBEAD75C}"/>
          </ac:picMkLst>
        </pc:picChg>
        <pc:picChg chg="add mod modCrop">
          <ac:chgData name="Salim Abdool Karim" userId="596ccf25-5dc8-4ae9-996f-a3d08c7e248b" providerId="ADAL" clId="{92D61901-1C2D-4584-95F0-E2BEBA377DF6}" dt="2026-06-16T10:27:08.773" v="9396" actId="164"/>
          <ac:picMkLst>
            <pc:docMk/>
            <pc:sldMk cId="3948515739" sldId="2147474833"/>
            <ac:picMk id="12" creationId="{5A00A41C-CC7A-2AE0-5367-A475D08502F1}"/>
          </ac:picMkLst>
        </pc:picChg>
      </pc:sldChg>
      <pc:sldChg chg="new del">
        <pc:chgData name="Salim Abdool Karim" userId="596ccf25-5dc8-4ae9-996f-a3d08c7e248b" providerId="ADAL" clId="{92D61901-1C2D-4584-95F0-E2BEBA377DF6}" dt="2026-06-16T11:56:53.980" v="11773" actId="47"/>
        <pc:sldMkLst>
          <pc:docMk/>
          <pc:sldMk cId="844698923" sldId="2147474834"/>
        </pc:sldMkLst>
      </pc:sldChg>
      <pc:sldChg chg="modSp add mod">
        <pc:chgData name="Salim Abdool Karim" userId="596ccf25-5dc8-4ae9-996f-a3d08c7e248b" providerId="ADAL" clId="{92D61901-1C2D-4584-95F0-E2BEBA377DF6}" dt="2026-06-16T13:43:30.580" v="17776" actId="20577"/>
        <pc:sldMkLst>
          <pc:docMk/>
          <pc:sldMk cId="2883852253" sldId="2147474834"/>
        </pc:sldMkLst>
        <pc:spChg chg="mod">
          <ac:chgData name="Salim Abdool Karim" userId="596ccf25-5dc8-4ae9-996f-a3d08c7e248b" providerId="ADAL" clId="{92D61901-1C2D-4584-95F0-E2BEBA377DF6}" dt="2026-06-16T12:34:40.417" v="14603" actId="6549"/>
          <ac:spMkLst>
            <pc:docMk/>
            <pc:sldMk cId="2883852253" sldId="2147474834"/>
            <ac:spMk id="2" creationId="{D676C0EE-F8F0-F590-4D27-39A2833C4774}"/>
          </ac:spMkLst>
        </pc:spChg>
        <pc:spChg chg="mod">
          <ac:chgData name="Salim Abdool Karim" userId="596ccf25-5dc8-4ae9-996f-a3d08c7e248b" providerId="ADAL" clId="{92D61901-1C2D-4584-95F0-E2BEBA377DF6}" dt="2026-06-16T13:43:30.580" v="17776" actId="20577"/>
          <ac:spMkLst>
            <pc:docMk/>
            <pc:sldMk cId="2883852253" sldId="2147474834"/>
            <ac:spMk id="17" creationId="{8EEA2980-0708-0AC0-13E6-F721EA4E983E}"/>
          </ac:spMkLst>
        </pc:spChg>
      </pc:sldChg>
      <pc:sldChg chg="modSp add mod">
        <pc:chgData name="Salim Abdool Karim" userId="596ccf25-5dc8-4ae9-996f-a3d08c7e248b" providerId="ADAL" clId="{92D61901-1C2D-4584-95F0-E2BEBA377DF6}" dt="2026-06-16T13:42:40.484" v="17670" actId="6549"/>
        <pc:sldMkLst>
          <pc:docMk/>
          <pc:sldMk cId="2105464729" sldId="2147474835"/>
        </pc:sldMkLst>
        <pc:spChg chg="mod">
          <ac:chgData name="Salim Abdool Karim" userId="596ccf25-5dc8-4ae9-996f-a3d08c7e248b" providerId="ADAL" clId="{92D61901-1C2D-4584-95F0-E2BEBA377DF6}" dt="2026-06-16T13:03:33.839" v="16985" actId="20577"/>
          <ac:spMkLst>
            <pc:docMk/>
            <pc:sldMk cId="2105464729" sldId="2147474835"/>
            <ac:spMk id="2" creationId="{88F1AD72-26D0-44AD-989E-D278D54B8E48}"/>
          </ac:spMkLst>
        </pc:spChg>
        <pc:spChg chg="mod">
          <ac:chgData name="Salim Abdool Karim" userId="596ccf25-5dc8-4ae9-996f-a3d08c7e248b" providerId="ADAL" clId="{92D61901-1C2D-4584-95F0-E2BEBA377DF6}" dt="2026-06-16T13:42:40.484" v="17670" actId="6549"/>
          <ac:spMkLst>
            <pc:docMk/>
            <pc:sldMk cId="2105464729" sldId="2147474835"/>
            <ac:spMk id="17" creationId="{3BC135A4-955C-03A6-E420-ECA7E7D9837D}"/>
          </ac:spMkLst>
        </pc:spChg>
      </pc:sldChg>
      <pc:sldMasterChg chg="delSldLayout">
        <pc:chgData name="Salim Abdool Karim" userId="596ccf25-5dc8-4ae9-996f-a3d08c7e248b" providerId="ADAL" clId="{92D61901-1C2D-4584-95F0-E2BEBA377DF6}" dt="2026-06-15T14:19:22.635" v="0" actId="47"/>
        <pc:sldMasterMkLst>
          <pc:docMk/>
          <pc:sldMasterMk cId="569278705" sldId="2147483660"/>
        </pc:sldMasterMkLst>
        <pc:sldLayoutChg chg="del">
          <pc:chgData name="Salim Abdool Karim" userId="596ccf25-5dc8-4ae9-996f-a3d08c7e248b" providerId="ADAL" clId="{92D61901-1C2D-4584-95F0-E2BEBA377DF6}" dt="2026-06-15T14:19:22.635" v="0" actId="47"/>
          <pc:sldLayoutMkLst>
            <pc:docMk/>
            <pc:sldMasterMk cId="569278705" sldId="2147483660"/>
            <pc:sldLayoutMk cId="2800261221"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8FFE5-BAED-4E41-A66D-E237887BECA0}" type="datetimeFigureOut">
              <a:rPr lang="en-ZA" smtClean="0"/>
              <a:t>2026/06/16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60A6DD-9AD9-44C8-9E1C-633A4BEE73E3}" type="slidenum">
              <a:rPr lang="en-ZA" smtClean="0"/>
              <a:t>‹#›</a:t>
            </a:fld>
            <a:endParaRPr lang="en-ZA"/>
          </a:p>
        </p:txBody>
      </p:sp>
    </p:spTree>
    <p:extLst>
      <p:ext uri="{BB962C8B-B14F-4D97-AF65-F5344CB8AC3E}">
        <p14:creationId xmlns:p14="http://schemas.microsoft.com/office/powerpoint/2010/main" val="34378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AE52F-2A42-4B18-924A-3D6FAB798C83}" type="slidenum">
              <a:rPr kumimoji="0" lang="en-Z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Z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680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960A6DD-9AD9-44C8-9E1C-633A4BEE73E3}" type="slidenum">
              <a:rPr lang="en-ZA" smtClean="0"/>
              <a:t>4</a:t>
            </a:fld>
            <a:endParaRPr lang="en-ZA"/>
          </a:p>
        </p:txBody>
      </p:sp>
    </p:spTree>
    <p:extLst>
      <p:ext uri="{BB962C8B-B14F-4D97-AF65-F5344CB8AC3E}">
        <p14:creationId xmlns:p14="http://schemas.microsoft.com/office/powerpoint/2010/main" val="350392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960A6DD-9AD9-44C8-9E1C-633A4BEE73E3}" type="slidenum">
              <a:rPr lang="en-ZA" smtClean="0"/>
              <a:t>9</a:t>
            </a:fld>
            <a:endParaRPr lang="en-ZA"/>
          </a:p>
        </p:txBody>
      </p:sp>
    </p:spTree>
    <p:extLst>
      <p:ext uri="{BB962C8B-B14F-4D97-AF65-F5344CB8AC3E}">
        <p14:creationId xmlns:p14="http://schemas.microsoft.com/office/powerpoint/2010/main" val="674892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3" Type="http://schemas.openxmlformats.org/officeDocument/2006/relationships/image" Target="../media/image14.gif"/><Relationship Id="rId18" Type="http://schemas.openxmlformats.org/officeDocument/2006/relationships/image" Target="../media/image19.jpeg"/><Relationship Id="rId26" Type="http://schemas.openxmlformats.org/officeDocument/2006/relationships/image" Target="../media/image27.png"/><Relationship Id="rId39" Type="http://schemas.openxmlformats.org/officeDocument/2006/relationships/image" Target="../media/image40.png"/><Relationship Id="rId21" Type="http://schemas.openxmlformats.org/officeDocument/2006/relationships/image" Target="../media/image22.png"/><Relationship Id="rId34" Type="http://schemas.openxmlformats.org/officeDocument/2006/relationships/image" Target="../media/image35.jpeg"/><Relationship Id="rId42" Type="http://schemas.openxmlformats.org/officeDocument/2006/relationships/image" Target="../media/image43.png"/><Relationship Id="rId47" Type="http://schemas.openxmlformats.org/officeDocument/2006/relationships/image" Target="../media/image48.jpeg"/><Relationship Id="rId50" Type="http://schemas.openxmlformats.org/officeDocument/2006/relationships/image" Target="../media/image51.jpg"/><Relationship Id="rId55" Type="http://schemas.openxmlformats.org/officeDocument/2006/relationships/image" Target="../media/image56.jpeg"/><Relationship Id="rId7" Type="http://schemas.openxmlformats.org/officeDocument/2006/relationships/hyperlink" Target="http://www.cdc.gov/" TargetMode="External"/><Relationship Id="rId2" Type="http://schemas.openxmlformats.org/officeDocument/2006/relationships/image" Target="../media/image4.emf"/><Relationship Id="rId16" Type="http://schemas.openxmlformats.org/officeDocument/2006/relationships/image" Target="../media/image17.jpeg"/><Relationship Id="rId29" Type="http://schemas.openxmlformats.org/officeDocument/2006/relationships/image" Target="../media/image30.png"/><Relationship Id="rId11" Type="http://schemas.openxmlformats.org/officeDocument/2006/relationships/image" Target="../media/image12.jpeg"/><Relationship Id="rId24" Type="http://schemas.openxmlformats.org/officeDocument/2006/relationships/image" Target="../media/image25.jpeg"/><Relationship Id="rId32" Type="http://schemas.openxmlformats.org/officeDocument/2006/relationships/image" Target="../media/image33.jpeg"/><Relationship Id="rId37" Type="http://schemas.openxmlformats.org/officeDocument/2006/relationships/image" Target="../media/image38.png"/><Relationship Id="rId40" Type="http://schemas.openxmlformats.org/officeDocument/2006/relationships/image" Target="../media/image41.png"/><Relationship Id="rId45" Type="http://schemas.openxmlformats.org/officeDocument/2006/relationships/image" Target="../media/image46.jpeg"/><Relationship Id="rId53" Type="http://schemas.openxmlformats.org/officeDocument/2006/relationships/image" Target="../media/image54.png"/><Relationship Id="rId58" Type="http://schemas.openxmlformats.org/officeDocument/2006/relationships/image" Target="../media/image59.png"/><Relationship Id="rId5" Type="http://schemas.openxmlformats.org/officeDocument/2006/relationships/image" Target="../media/image7.png"/><Relationship Id="rId61" Type="http://schemas.openxmlformats.org/officeDocument/2006/relationships/image" Target="../media/image62.png"/><Relationship Id="rId19" Type="http://schemas.openxmlformats.org/officeDocument/2006/relationships/image" Target="../media/image20.jpeg"/><Relationship Id="rId14" Type="http://schemas.openxmlformats.org/officeDocument/2006/relationships/image" Target="../media/image15.png"/><Relationship Id="rId22" Type="http://schemas.openxmlformats.org/officeDocument/2006/relationships/image" Target="../media/image23.jpeg"/><Relationship Id="rId27" Type="http://schemas.openxmlformats.org/officeDocument/2006/relationships/image" Target="../media/image28.png"/><Relationship Id="rId30" Type="http://schemas.openxmlformats.org/officeDocument/2006/relationships/image" Target="../media/image31.png"/><Relationship Id="rId35" Type="http://schemas.openxmlformats.org/officeDocument/2006/relationships/image" Target="../media/image36.jpeg"/><Relationship Id="rId43" Type="http://schemas.openxmlformats.org/officeDocument/2006/relationships/image" Target="../media/image44.jpeg"/><Relationship Id="rId48" Type="http://schemas.openxmlformats.org/officeDocument/2006/relationships/image" Target="../media/image49.png"/><Relationship Id="rId56" Type="http://schemas.openxmlformats.org/officeDocument/2006/relationships/image" Target="../media/image57.png"/><Relationship Id="rId8" Type="http://schemas.openxmlformats.org/officeDocument/2006/relationships/image" Target="../media/image9.jpeg"/><Relationship Id="rId51" Type="http://schemas.openxmlformats.org/officeDocument/2006/relationships/image" Target="../media/image52.jpeg"/><Relationship Id="rId3" Type="http://schemas.openxmlformats.org/officeDocument/2006/relationships/image" Target="../media/image5.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g"/><Relationship Id="rId33" Type="http://schemas.openxmlformats.org/officeDocument/2006/relationships/image" Target="../media/image34.png"/><Relationship Id="rId38" Type="http://schemas.openxmlformats.org/officeDocument/2006/relationships/image" Target="../media/image39.png"/><Relationship Id="rId46" Type="http://schemas.openxmlformats.org/officeDocument/2006/relationships/image" Target="../media/image47.jpeg"/><Relationship Id="rId59" Type="http://schemas.openxmlformats.org/officeDocument/2006/relationships/image" Target="../media/image60.png"/><Relationship Id="rId20" Type="http://schemas.openxmlformats.org/officeDocument/2006/relationships/image" Target="../media/image21.png"/><Relationship Id="rId41" Type="http://schemas.openxmlformats.org/officeDocument/2006/relationships/image" Target="../media/image42.png"/><Relationship Id="rId54" Type="http://schemas.openxmlformats.org/officeDocument/2006/relationships/image" Target="../media/image55.png"/><Relationship Id="rId62" Type="http://schemas.openxmlformats.org/officeDocument/2006/relationships/image" Target="../media/image63.jpg"/><Relationship Id="rId1" Type="http://schemas.openxmlformats.org/officeDocument/2006/relationships/slideMaster" Target="../slideMasters/slideMaster1.xml"/><Relationship Id="rId6" Type="http://schemas.openxmlformats.org/officeDocument/2006/relationships/image" Target="../media/image8.jpeg"/><Relationship Id="rId15" Type="http://schemas.openxmlformats.org/officeDocument/2006/relationships/image" Target="../media/image16.jpeg"/><Relationship Id="rId23" Type="http://schemas.openxmlformats.org/officeDocument/2006/relationships/image" Target="../media/image24.png"/><Relationship Id="rId28" Type="http://schemas.openxmlformats.org/officeDocument/2006/relationships/image" Target="../media/image29.png"/><Relationship Id="rId36" Type="http://schemas.openxmlformats.org/officeDocument/2006/relationships/image" Target="../media/image37.jpeg"/><Relationship Id="rId49" Type="http://schemas.openxmlformats.org/officeDocument/2006/relationships/image" Target="../media/image50.png"/><Relationship Id="rId57" Type="http://schemas.openxmlformats.org/officeDocument/2006/relationships/image" Target="../media/image58.jpeg"/><Relationship Id="rId10" Type="http://schemas.openxmlformats.org/officeDocument/2006/relationships/image" Target="../media/image11.jpeg"/><Relationship Id="rId31" Type="http://schemas.openxmlformats.org/officeDocument/2006/relationships/image" Target="../media/image32.jpeg"/><Relationship Id="rId44" Type="http://schemas.openxmlformats.org/officeDocument/2006/relationships/image" Target="../media/image45.gif"/><Relationship Id="rId52" Type="http://schemas.openxmlformats.org/officeDocument/2006/relationships/image" Target="../media/image53.png"/><Relationship Id="rId60" Type="http://schemas.openxmlformats.org/officeDocument/2006/relationships/image" Target="../media/image61.jpeg"/><Relationship Id="rId4" Type="http://schemas.openxmlformats.org/officeDocument/2006/relationships/image" Target="../media/image6.png"/><Relationship Id="rId9"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6211" y="1954531"/>
            <a:ext cx="10363200" cy="1470025"/>
          </a:xfrm>
        </p:spPr>
        <p:txBody>
          <a:bodyPr/>
          <a:lstStyle>
            <a:lvl1pPr>
              <a:defRPr sz="4000" b="1"/>
            </a:lvl1pPr>
          </a:lstStyle>
          <a:p>
            <a:r>
              <a:rPr lang="en-US" dirty="0"/>
              <a:t>Click to edit Master title style</a:t>
            </a:r>
            <a:endParaRPr lang="en-ZA" dirty="0"/>
          </a:p>
        </p:txBody>
      </p:sp>
      <p:sp>
        <p:nvSpPr>
          <p:cNvPr id="3" name="Subtitle 2"/>
          <p:cNvSpPr>
            <a:spLocks noGrp="1"/>
          </p:cNvSpPr>
          <p:nvPr>
            <p:ph type="subTitle" idx="1"/>
          </p:nvPr>
        </p:nvSpPr>
        <p:spPr>
          <a:xfrm>
            <a:off x="1840611" y="3687805"/>
            <a:ext cx="8534400" cy="1752600"/>
          </a:xfrm>
        </p:spPr>
        <p:txBody>
          <a:bodyPr/>
          <a:lstStyle>
            <a:lvl1pPr marL="0" indent="0" algn="ctr">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ZA" dirty="0"/>
          </a:p>
        </p:txBody>
      </p:sp>
      <p:pic>
        <p:nvPicPr>
          <p:cNvPr id="22" name="Picture 21">
            <a:extLst>
              <a:ext uri="{FF2B5EF4-FFF2-40B4-BE49-F238E27FC236}">
                <a16:creationId xmlns:a16="http://schemas.microsoft.com/office/drawing/2014/main" id="{2BBE48DB-C287-4EB0-A537-37F30F7A2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9019" y="313331"/>
            <a:ext cx="4253962" cy="1391126"/>
          </a:xfrm>
          <a:prstGeom prst="rect">
            <a:avLst/>
          </a:prstGeom>
        </p:spPr>
      </p:pic>
      <p:sp>
        <p:nvSpPr>
          <p:cNvPr id="8" name="Rectangle 7">
            <a:extLst>
              <a:ext uri="{FF2B5EF4-FFF2-40B4-BE49-F238E27FC236}">
                <a16:creationId xmlns:a16="http://schemas.microsoft.com/office/drawing/2014/main" id="{A76CA2B3-D510-46B2-87FD-60DF86CD10AC}"/>
              </a:ext>
            </a:extLst>
          </p:cNvPr>
          <p:cNvSpPr/>
          <p:nvPr userDrawn="1"/>
        </p:nvSpPr>
        <p:spPr>
          <a:xfrm>
            <a:off x="11545677" y="0"/>
            <a:ext cx="646323"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a:extLst>
              <a:ext uri="{FF2B5EF4-FFF2-40B4-BE49-F238E27FC236}">
                <a16:creationId xmlns:a16="http://schemas.microsoft.com/office/drawing/2014/main" id="{7A90A16A-82B8-D94E-A21C-629910C2B198}"/>
              </a:ext>
            </a:extLst>
          </p:cNvPr>
          <p:cNvSpPr/>
          <p:nvPr userDrawn="1"/>
        </p:nvSpPr>
        <p:spPr>
          <a:xfrm>
            <a:off x="10375011" y="6137031"/>
            <a:ext cx="1617697" cy="61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B68DDF1-F2F8-6C4C-8CB8-074A16A141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59" y="6255741"/>
            <a:ext cx="12087957" cy="596398"/>
          </a:xfrm>
          <a:prstGeom prst="rect">
            <a:avLst/>
          </a:prstGeom>
        </p:spPr>
      </p:pic>
    </p:spTree>
    <p:extLst>
      <p:ext uri="{BB962C8B-B14F-4D97-AF65-F5344CB8AC3E}">
        <p14:creationId xmlns:p14="http://schemas.microsoft.com/office/powerpoint/2010/main" val="241326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BE48DB-C287-4EB0-A537-37F30F7A2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9019" y="313331"/>
            <a:ext cx="4253962" cy="1391126"/>
          </a:xfrm>
          <a:prstGeom prst="rect">
            <a:avLst/>
          </a:prstGeom>
        </p:spPr>
      </p:pic>
      <p:sp>
        <p:nvSpPr>
          <p:cNvPr id="8" name="Rectangle 7">
            <a:extLst>
              <a:ext uri="{FF2B5EF4-FFF2-40B4-BE49-F238E27FC236}">
                <a16:creationId xmlns:a16="http://schemas.microsoft.com/office/drawing/2014/main" id="{A76CA2B3-D510-46B2-87FD-60DF86CD10AC}"/>
              </a:ext>
            </a:extLst>
          </p:cNvPr>
          <p:cNvSpPr/>
          <p:nvPr userDrawn="1"/>
        </p:nvSpPr>
        <p:spPr>
          <a:xfrm>
            <a:off x="11545677" y="0"/>
            <a:ext cx="646323"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a:extLst>
              <a:ext uri="{FF2B5EF4-FFF2-40B4-BE49-F238E27FC236}">
                <a16:creationId xmlns:a16="http://schemas.microsoft.com/office/drawing/2014/main" id="{7A90A16A-82B8-D94E-A21C-629910C2B198}"/>
              </a:ext>
            </a:extLst>
          </p:cNvPr>
          <p:cNvSpPr/>
          <p:nvPr userDrawn="1"/>
        </p:nvSpPr>
        <p:spPr>
          <a:xfrm>
            <a:off x="10375011" y="6137031"/>
            <a:ext cx="1617697" cy="61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B68DDF1-F2F8-6C4C-8CB8-074A16A141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59" y="6255741"/>
            <a:ext cx="12087957" cy="596398"/>
          </a:xfrm>
          <a:prstGeom prst="rect">
            <a:avLst/>
          </a:prstGeom>
        </p:spPr>
      </p:pic>
    </p:spTree>
    <p:extLst>
      <p:ext uri="{BB962C8B-B14F-4D97-AF65-F5344CB8AC3E}">
        <p14:creationId xmlns:p14="http://schemas.microsoft.com/office/powerpoint/2010/main" val="353856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slide forma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BE48DB-C287-4EB0-A537-37F30F7A2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9019" y="313331"/>
            <a:ext cx="4253962" cy="1391126"/>
          </a:xfrm>
          <a:prstGeom prst="rect">
            <a:avLst/>
          </a:prstGeom>
        </p:spPr>
      </p:pic>
      <p:sp>
        <p:nvSpPr>
          <p:cNvPr id="8" name="Rectangle 7">
            <a:extLst>
              <a:ext uri="{FF2B5EF4-FFF2-40B4-BE49-F238E27FC236}">
                <a16:creationId xmlns:a16="http://schemas.microsoft.com/office/drawing/2014/main" id="{A76CA2B3-D510-46B2-87FD-60DF86CD10AC}"/>
              </a:ext>
            </a:extLst>
          </p:cNvPr>
          <p:cNvSpPr/>
          <p:nvPr userDrawn="1"/>
        </p:nvSpPr>
        <p:spPr>
          <a:xfrm>
            <a:off x="11545677" y="0"/>
            <a:ext cx="646323" cy="627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28">
            <a:extLst>
              <a:ext uri="{FF2B5EF4-FFF2-40B4-BE49-F238E27FC236}">
                <a16:creationId xmlns:a16="http://schemas.microsoft.com/office/drawing/2014/main" id="{7A90A16A-82B8-D94E-A21C-629910C2B198}"/>
              </a:ext>
            </a:extLst>
          </p:cNvPr>
          <p:cNvSpPr/>
          <p:nvPr userDrawn="1"/>
        </p:nvSpPr>
        <p:spPr>
          <a:xfrm>
            <a:off x="10375011" y="6137031"/>
            <a:ext cx="1617697" cy="61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B68DDF1-F2F8-6C4C-8CB8-074A16A141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59" y="6255741"/>
            <a:ext cx="12087957" cy="596398"/>
          </a:xfrm>
          <a:prstGeom prst="rect">
            <a:avLst/>
          </a:prstGeom>
        </p:spPr>
      </p:pic>
      <p:sp>
        <p:nvSpPr>
          <p:cNvPr id="4" name="Rectangle 5">
            <a:extLst>
              <a:ext uri="{FF2B5EF4-FFF2-40B4-BE49-F238E27FC236}">
                <a16:creationId xmlns:a16="http://schemas.microsoft.com/office/drawing/2014/main" id="{2FA0771F-F1AA-1552-606F-55F0A31000B6}"/>
              </a:ext>
            </a:extLst>
          </p:cNvPr>
          <p:cNvSpPr txBox="1">
            <a:spLocks noChangeArrowheads="1"/>
          </p:cNvSpPr>
          <p:nvPr userDrawn="1"/>
        </p:nvSpPr>
        <p:spPr bwMode="auto">
          <a:xfrm>
            <a:off x="414809" y="1771197"/>
            <a:ext cx="11362384" cy="75061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ZA" sz="2800" b="1" i="0" u="none" strike="noStrike" kern="1200" cap="none" spc="0" normalizeH="0" baseline="0" noProof="0" dirty="0">
                <a:ln>
                  <a:noFill/>
                </a:ln>
                <a:solidFill>
                  <a:srgbClr val="C00000"/>
                </a:solidFill>
                <a:effectLst/>
                <a:uLnTx/>
                <a:uFillTx/>
                <a:latin typeface="Arial" pitchFamily="34" charset="0"/>
                <a:ea typeface="Calibri" panose="020F0502020204030204" pitchFamily="34" charset="0"/>
                <a:cs typeface="Arial" pitchFamily="34" charset="0"/>
              </a:rPr>
              <a:t>Session No.: Title</a:t>
            </a:r>
            <a:br>
              <a:rPr kumimoji="0" lang="en-ZA" sz="1500" b="1" i="0" u="none" strike="noStrike" kern="1200" cap="none" spc="0" normalizeH="0" baseline="0" noProof="0" dirty="0">
                <a:ln>
                  <a:noFill/>
                </a:ln>
                <a:solidFill>
                  <a:srgbClr val="C00000"/>
                </a:solidFill>
                <a:effectLst/>
                <a:uLnTx/>
                <a:uFillTx/>
                <a:latin typeface="Arial" pitchFamily="34" charset="0"/>
                <a:ea typeface="Calibri" panose="020F0502020204030204" pitchFamily="34" charset="0"/>
                <a:cs typeface="Arial" pitchFamily="34" charset="0"/>
              </a:rPr>
            </a:br>
            <a:r>
              <a:rPr kumimoji="0" lang="en-ZA" sz="1500" b="1" i="0"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rPr>
              <a:t>Chairs: </a:t>
            </a:r>
            <a:r>
              <a:rPr kumimoji="0" lang="en-ZA" sz="1500" b="0" i="1"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rPr>
              <a:t>Names</a:t>
            </a:r>
            <a:endParaRPr kumimoji="0" lang="en-US" sz="9600" b="0" i="1" u="none" strike="noStrike" kern="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5" name="Rectangle 6">
            <a:extLst>
              <a:ext uri="{FF2B5EF4-FFF2-40B4-BE49-F238E27FC236}">
                <a16:creationId xmlns:a16="http://schemas.microsoft.com/office/drawing/2014/main" id="{96481A01-5D3D-6544-59BB-589B88DB4453}"/>
              </a:ext>
            </a:extLst>
          </p:cNvPr>
          <p:cNvSpPr txBox="1">
            <a:spLocks noChangeArrowheads="1"/>
          </p:cNvSpPr>
          <p:nvPr userDrawn="1"/>
        </p:nvSpPr>
        <p:spPr bwMode="auto">
          <a:xfrm>
            <a:off x="414809" y="2637420"/>
            <a:ext cx="11362384" cy="331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2800" b="1" kern="1200">
                <a:solidFill>
                  <a:schemeClr val="tx1"/>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Arial" pitchFamily="34" charset="0"/>
                <a:ea typeface="+mn-ea"/>
                <a:cs typeface="Arial" pitchFamily="34" charset="0"/>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Arial" pitchFamily="34" charset="0"/>
                <a:ea typeface="+mn-ea"/>
                <a:cs typeface="Arial" pitchFamily="34" charset="0"/>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itchFamily="34" charset="0"/>
                <a:ea typeface="+mn-ea"/>
                <a:cs typeface="Arial" pitchFamily="34" charset="0"/>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ZA" sz="1500" b="1" i="0" u="none" strike="noStrike" kern="1200" cap="none" spc="0" normalizeH="0" baseline="0" noProof="0" dirty="0">
                <a:ln>
                  <a:noFill/>
                </a:ln>
                <a:solidFill>
                  <a:srgbClr val="C00000"/>
                </a:solidFill>
                <a:effectLst/>
                <a:uLnTx/>
                <a:uFillTx/>
                <a:latin typeface="Arial" pitchFamily="34" charset="0"/>
                <a:ea typeface="Calibri" panose="020F0502020204030204" pitchFamily="34" charset="0"/>
                <a:cs typeface="Arial" pitchFamily="34" charset="0"/>
              </a:rPr>
              <a:t>Overview</a:t>
            </a:r>
            <a:endParaRPr kumimoji="0" lang="en-ZA" sz="1500" b="1" i="0"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endParaRPr>
          </a:p>
          <a:p>
            <a:pPr marL="0" marR="0" lvl="0" indent="0" algn="ctr"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ZA" sz="1500" b="1" i="0"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rPr>
              <a:t>Title </a:t>
            </a:r>
            <a:r>
              <a:rPr kumimoji="0" lang="en-ZA" sz="1500" b="0" i="0"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rPr>
              <a:t>– </a:t>
            </a:r>
            <a:r>
              <a:rPr kumimoji="0" lang="en-ZA" sz="1500" b="0" i="1"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rPr>
              <a:t>presenter</a:t>
            </a:r>
            <a:endParaRPr kumimoji="0" lang="en-GB" sz="1500" b="0" i="0"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endParaRP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kumimoji="0" lang="en-ZA" sz="800" b="1" i="0" u="none" strike="noStrike" kern="1200" cap="none" spc="0" normalizeH="0" baseline="0" noProof="0" dirty="0">
              <a:ln>
                <a:noFill/>
              </a:ln>
              <a:solidFill>
                <a:srgbClr val="000000"/>
              </a:solidFill>
              <a:effectLst/>
              <a:uLnTx/>
              <a:uFillTx/>
              <a:latin typeface="Arial" pitchFamily="34" charset="0"/>
              <a:ea typeface="Calibri" panose="020F0502020204030204" pitchFamily="34" charset="0"/>
              <a:cs typeface="Arial" pitchFamily="34" charset="0"/>
            </a:endParaRPr>
          </a:p>
          <a:p>
            <a:pPr marL="0" marR="0" lvl="0" indent="0" algn="ctr"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ZA" sz="1500" b="1" i="0" u="none" strike="noStrike" kern="1200" cap="none" spc="0" normalizeH="0" baseline="0" noProof="0" dirty="0">
                <a:ln>
                  <a:noFill/>
                </a:ln>
                <a:solidFill>
                  <a:srgbClr val="C00000"/>
                </a:solidFill>
                <a:effectLst/>
                <a:uLnTx/>
                <a:uFillTx/>
                <a:latin typeface="Arial" pitchFamily="34" charset="0"/>
                <a:ea typeface="Calibri" panose="020F0502020204030204" pitchFamily="34" charset="0"/>
                <a:cs typeface="Arial" pitchFamily="34" charset="0"/>
              </a:rPr>
              <a:t>New Ideas</a:t>
            </a:r>
          </a:p>
          <a:p>
            <a:pPr marL="342900" lvl="0" indent="-342900" algn="l">
              <a:spcBef>
                <a:spcPts val="0"/>
              </a:spcBef>
              <a:spcAft>
                <a:spcPts val="1200"/>
              </a:spcAft>
              <a:buClr>
                <a:prstClr val="black"/>
              </a:buClr>
              <a:buFont typeface="Arial" panose="020B0604020202020204" pitchFamily="34" charset="0"/>
              <a:buAutoNum type="arabicPeriod"/>
            </a:pPr>
            <a:r>
              <a:rPr lang="en-ZA" sz="1500" dirty="0">
                <a:solidFill>
                  <a:srgbClr val="C00000"/>
                </a:solidFill>
                <a:ea typeface="Calibri" panose="020F0502020204030204" pitchFamily="34" charset="0"/>
              </a:rPr>
              <a:t>ABBREVIATED NAME OF TRIAL </a:t>
            </a:r>
            <a:r>
              <a:rPr lang="en-ZA" sz="1500" dirty="0">
                <a:solidFill>
                  <a:prstClr val="black"/>
                </a:solidFill>
                <a:ea typeface="Calibri" panose="020F0502020204030204" pitchFamily="34" charset="0"/>
              </a:rPr>
              <a:t>– </a:t>
            </a:r>
            <a:r>
              <a:rPr lang="en-ZA" sz="1500" dirty="0">
                <a:solidFill>
                  <a:srgbClr val="C00000"/>
                </a:solidFill>
                <a:ea typeface="Calibri" panose="020F0502020204030204" pitchFamily="34" charset="0"/>
              </a:rPr>
              <a:t>F</a:t>
            </a:r>
            <a:r>
              <a:rPr lang="en-ZA" sz="1500" dirty="0">
                <a:solidFill>
                  <a:prstClr val="black"/>
                </a:solidFill>
                <a:ea typeface="Calibri" panose="020F0502020204030204" pitchFamily="34" charset="0"/>
              </a:rPr>
              <a:t>ull </a:t>
            </a:r>
            <a:r>
              <a:rPr lang="en-ZA" sz="1500" dirty="0">
                <a:solidFill>
                  <a:srgbClr val="C00000"/>
                </a:solidFill>
                <a:ea typeface="Calibri" panose="020F0502020204030204" pitchFamily="34" charset="0"/>
              </a:rPr>
              <a:t>N</a:t>
            </a:r>
            <a:r>
              <a:rPr lang="en-ZA" sz="1500" dirty="0">
                <a:ea typeface="Calibri" panose="020F0502020204030204" pitchFamily="34" charset="0"/>
              </a:rPr>
              <a:t>ame </a:t>
            </a:r>
            <a:r>
              <a:rPr lang="en-ZA" sz="1500" dirty="0">
                <a:solidFill>
                  <a:srgbClr val="C00000"/>
                </a:solidFill>
                <a:ea typeface="Calibri" panose="020F0502020204030204" pitchFamily="34" charset="0"/>
              </a:rPr>
              <a:t>o</a:t>
            </a:r>
            <a:r>
              <a:rPr lang="en-ZA" sz="1500" dirty="0">
                <a:ea typeface="Calibri" panose="020F0502020204030204" pitchFamily="34" charset="0"/>
              </a:rPr>
              <a:t>f </a:t>
            </a:r>
            <a:r>
              <a:rPr lang="en-ZA" sz="1500" dirty="0">
                <a:solidFill>
                  <a:srgbClr val="C00000"/>
                </a:solidFill>
                <a:ea typeface="Calibri" panose="020F0502020204030204" pitchFamily="34" charset="0"/>
              </a:rPr>
              <a:t>T</a:t>
            </a:r>
            <a:r>
              <a:rPr lang="en-ZA" sz="1500" dirty="0">
                <a:ea typeface="Calibri" panose="020F0502020204030204" pitchFamily="34" charset="0"/>
              </a:rPr>
              <a:t>rial </a:t>
            </a:r>
            <a:r>
              <a:rPr lang="en-ZA" sz="1500" b="0" i="1" dirty="0">
                <a:solidFill>
                  <a:prstClr val="black"/>
                </a:solidFill>
                <a:ea typeface="Calibri" panose="020F0502020204030204" pitchFamily="34" charset="0"/>
              </a:rPr>
              <a:t>– speaker</a:t>
            </a:r>
            <a:endParaRPr lang="en-GB" sz="1500" b="0" i="1" dirty="0">
              <a:solidFill>
                <a:prstClr val="black"/>
              </a:solidFill>
              <a:ea typeface="Calibri" panose="020F0502020204030204" pitchFamily="34" charset="0"/>
            </a:endParaRPr>
          </a:p>
          <a:p>
            <a:pPr marL="342900" lvl="0" indent="-342900" algn="l">
              <a:spcBef>
                <a:spcPts val="0"/>
              </a:spcBef>
              <a:spcAft>
                <a:spcPts val="1200"/>
              </a:spcAft>
              <a:buClr>
                <a:prstClr val="black"/>
              </a:buClr>
              <a:buFont typeface="Arial" panose="020B0604020202020204" pitchFamily="34" charset="0"/>
              <a:buAutoNum type="arabicPeriod"/>
            </a:pPr>
            <a:r>
              <a:rPr lang="en-ZA" sz="1500" dirty="0">
                <a:solidFill>
                  <a:srgbClr val="C00000"/>
                </a:solidFill>
                <a:ea typeface="Calibri" panose="020F0502020204030204" pitchFamily="34" charset="0"/>
              </a:rPr>
              <a:t>ABBREVIATED NAME OF TRIAL </a:t>
            </a:r>
            <a:r>
              <a:rPr lang="en-ZA" sz="1500" dirty="0">
                <a:solidFill>
                  <a:prstClr val="black"/>
                </a:solidFill>
                <a:ea typeface="Calibri" panose="020F0502020204030204" pitchFamily="34" charset="0"/>
              </a:rPr>
              <a:t>– </a:t>
            </a:r>
            <a:r>
              <a:rPr lang="en-ZA" sz="1500" dirty="0">
                <a:solidFill>
                  <a:srgbClr val="C00000"/>
                </a:solidFill>
                <a:ea typeface="Calibri" panose="020F0502020204030204" pitchFamily="34" charset="0"/>
              </a:rPr>
              <a:t>F</a:t>
            </a:r>
            <a:r>
              <a:rPr lang="en-ZA" sz="1500" dirty="0">
                <a:solidFill>
                  <a:prstClr val="black"/>
                </a:solidFill>
                <a:ea typeface="Calibri" panose="020F0502020204030204" pitchFamily="34" charset="0"/>
              </a:rPr>
              <a:t>ull </a:t>
            </a:r>
            <a:r>
              <a:rPr lang="en-ZA" sz="1500" dirty="0">
                <a:solidFill>
                  <a:srgbClr val="C00000"/>
                </a:solidFill>
                <a:ea typeface="Calibri" panose="020F0502020204030204" pitchFamily="34" charset="0"/>
              </a:rPr>
              <a:t>N</a:t>
            </a:r>
            <a:r>
              <a:rPr lang="en-ZA" sz="1500" dirty="0">
                <a:ea typeface="Calibri" panose="020F0502020204030204" pitchFamily="34" charset="0"/>
              </a:rPr>
              <a:t>ame </a:t>
            </a:r>
            <a:r>
              <a:rPr lang="en-ZA" sz="1500" dirty="0">
                <a:solidFill>
                  <a:srgbClr val="C00000"/>
                </a:solidFill>
                <a:ea typeface="Calibri" panose="020F0502020204030204" pitchFamily="34" charset="0"/>
              </a:rPr>
              <a:t>o</a:t>
            </a:r>
            <a:r>
              <a:rPr lang="en-ZA" sz="1500" dirty="0">
                <a:ea typeface="Calibri" panose="020F0502020204030204" pitchFamily="34" charset="0"/>
              </a:rPr>
              <a:t>f </a:t>
            </a:r>
            <a:r>
              <a:rPr lang="en-ZA" sz="1500" dirty="0">
                <a:solidFill>
                  <a:srgbClr val="C00000"/>
                </a:solidFill>
                <a:ea typeface="Calibri" panose="020F0502020204030204" pitchFamily="34" charset="0"/>
              </a:rPr>
              <a:t>T</a:t>
            </a:r>
            <a:r>
              <a:rPr lang="en-ZA" sz="1500" dirty="0">
                <a:ea typeface="Calibri" panose="020F0502020204030204" pitchFamily="34" charset="0"/>
              </a:rPr>
              <a:t>rial </a:t>
            </a:r>
            <a:r>
              <a:rPr lang="en-ZA" sz="1500" b="0" i="1" dirty="0">
                <a:solidFill>
                  <a:prstClr val="black"/>
                </a:solidFill>
                <a:ea typeface="Calibri" panose="020F0502020204030204" pitchFamily="34" charset="0"/>
              </a:rPr>
              <a:t>– speaker</a:t>
            </a:r>
            <a:endParaRPr lang="en-GB" sz="1500" b="0" i="1" dirty="0">
              <a:solidFill>
                <a:prstClr val="black"/>
              </a:solidFill>
              <a:ea typeface="Calibri" panose="020F0502020204030204" pitchFamily="34" charset="0"/>
            </a:endParaRPr>
          </a:p>
          <a:p>
            <a:pPr marL="342900" lvl="0" indent="-342900" algn="l">
              <a:spcBef>
                <a:spcPts val="0"/>
              </a:spcBef>
              <a:spcAft>
                <a:spcPts val="1200"/>
              </a:spcAft>
              <a:buClr>
                <a:prstClr val="black"/>
              </a:buClr>
              <a:buFont typeface="Arial" panose="020B0604020202020204" pitchFamily="34" charset="0"/>
              <a:buAutoNum type="arabicPeriod"/>
            </a:pPr>
            <a:r>
              <a:rPr lang="en-ZA" sz="1500" dirty="0">
                <a:solidFill>
                  <a:srgbClr val="C00000"/>
                </a:solidFill>
                <a:ea typeface="Calibri" panose="020F0502020204030204" pitchFamily="34" charset="0"/>
              </a:rPr>
              <a:t>ABBREVIATED NAME OF TRIAL </a:t>
            </a:r>
            <a:r>
              <a:rPr lang="en-ZA" sz="1500" dirty="0">
                <a:solidFill>
                  <a:prstClr val="black"/>
                </a:solidFill>
                <a:ea typeface="Calibri" panose="020F0502020204030204" pitchFamily="34" charset="0"/>
              </a:rPr>
              <a:t>– </a:t>
            </a:r>
            <a:r>
              <a:rPr lang="en-ZA" sz="1500" dirty="0">
                <a:solidFill>
                  <a:srgbClr val="C00000"/>
                </a:solidFill>
                <a:ea typeface="Calibri" panose="020F0502020204030204" pitchFamily="34" charset="0"/>
              </a:rPr>
              <a:t>F</a:t>
            </a:r>
            <a:r>
              <a:rPr lang="en-ZA" sz="1500" dirty="0">
                <a:solidFill>
                  <a:prstClr val="black"/>
                </a:solidFill>
                <a:ea typeface="Calibri" panose="020F0502020204030204" pitchFamily="34" charset="0"/>
              </a:rPr>
              <a:t>ull </a:t>
            </a:r>
            <a:r>
              <a:rPr lang="en-ZA" sz="1500" dirty="0">
                <a:solidFill>
                  <a:srgbClr val="C00000"/>
                </a:solidFill>
                <a:ea typeface="Calibri" panose="020F0502020204030204" pitchFamily="34" charset="0"/>
              </a:rPr>
              <a:t>N</a:t>
            </a:r>
            <a:r>
              <a:rPr lang="en-ZA" sz="1500" dirty="0">
                <a:ea typeface="Calibri" panose="020F0502020204030204" pitchFamily="34" charset="0"/>
              </a:rPr>
              <a:t>ame </a:t>
            </a:r>
            <a:r>
              <a:rPr lang="en-ZA" sz="1500" dirty="0">
                <a:solidFill>
                  <a:srgbClr val="C00000"/>
                </a:solidFill>
                <a:ea typeface="Calibri" panose="020F0502020204030204" pitchFamily="34" charset="0"/>
              </a:rPr>
              <a:t>o</a:t>
            </a:r>
            <a:r>
              <a:rPr lang="en-ZA" sz="1500" dirty="0">
                <a:ea typeface="Calibri" panose="020F0502020204030204" pitchFamily="34" charset="0"/>
              </a:rPr>
              <a:t>f </a:t>
            </a:r>
            <a:r>
              <a:rPr lang="en-ZA" sz="1500" dirty="0">
                <a:solidFill>
                  <a:srgbClr val="C00000"/>
                </a:solidFill>
                <a:ea typeface="Calibri" panose="020F0502020204030204" pitchFamily="34" charset="0"/>
              </a:rPr>
              <a:t>T</a:t>
            </a:r>
            <a:r>
              <a:rPr lang="en-ZA" sz="1500" dirty="0">
                <a:ea typeface="Calibri" panose="020F0502020204030204" pitchFamily="34" charset="0"/>
              </a:rPr>
              <a:t>rial </a:t>
            </a:r>
            <a:r>
              <a:rPr lang="en-ZA" sz="1500" b="0" i="1" dirty="0">
                <a:solidFill>
                  <a:prstClr val="black"/>
                </a:solidFill>
                <a:ea typeface="Calibri" panose="020F0502020204030204" pitchFamily="34" charset="0"/>
              </a:rPr>
              <a:t>– speaker</a:t>
            </a:r>
            <a:endParaRPr lang="en-GB" sz="1500" b="0" i="1" dirty="0">
              <a:solidFill>
                <a:prstClr val="black"/>
              </a:solidFill>
              <a:ea typeface="Calibri" panose="020F0502020204030204" pitchFamily="34" charset="0"/>
            </a:endParaRPr>
          </a:p>
          <a:p>
            <a:pPr marL="342900" lvl="0" indent="-342900" algn="l">
              <a:spcBef>
                <a:spcPts val="0"/>
              </a:spcBef>
              <a:spcAft>
                <a:spcPts val="1200"/>
              </a:spcAft>
              <a:buClr>
                <a:prstClr val="black"/>
              </a:buClr>
              <a:buFont typeface="Arial" panose="020B0604020202020204" pitchFamily="34" charset="0"/>
              <a:buAutoNum type="arabicPeriod"/>
            </a:pPr>
            <a:r>
              <a:rPr lang="en-ZA" sz="1500" dirty="0">
                <a:solidFill>
                  <a:srgbClr val="C00000"/>
                </a:solidFill>
                <a:ea typeface="Calibri" panose="020F0502020204030204" pitchFamily="34" charset="0"/>
              </a:rPr>
              <a:t>ABBREVIATED NAME OF TRIAL </a:t>
            </a:r>
            <a:r>
              <a:rPr lang="en-ZA" sz="1500" dirty="0">
                <a:solidFill>
                  <a:prstClr val="black"/>
                </a:solidFill>
                <a:ea typeface="Calibri" panose="020F0502020204030204" pitchFamily="34" charset="0"/>
              </a:rPr>
              <a:t>– </a:t>
            </a:r>
            <a:r>
              <a:rPr lang="en-ZA" sz="1500" dirty="0">
                <a:solidFill>
                  <a:srgbClr val="C00000"/>
                </a:solidFill>
                <a:ea typeface="Calibri" panose="020F0502020204030204" pitchFamily="34" charset="0"/>
              </a:rPr>
              <a:t>F</a:t>
            </a:r>
            <a:r>
              <a:rPr lang="en-ZA" sz="1500" dirty="0">
                <a:solidFill>
                  <a:prstClr val="black"/>
                </a:solidFill>
                <a:ea typeface="Calibri" panose="020F0502020204030204" pitchFamily="34" charset="0"/>
              </a:rPr>
              <a:t>ull </a:t>
            </a:r>
            <a:r>
              <a:rPr lang="en-ZA" sz="1500" dirty="0">
                <a:solidFill>
                  <a:srgbClr val="C00000"/>
                </a:solidFill>
                <a:ea typeface="Calibri" panose="020F0502020204030204" pitchFamily="34" charset="0"/>
              </a:rPr>
              <a:t>N</a:t>
            </a:r>
            <a:r>
              <a:rPr lang="en-ZA" sz="1500" dirty="0">
                <a:ea typeface="Calibri" panose="020F0502020204030204" pitchFamily="34" charset="0"/>
              </a:rPr>
              <a:t>ame </a:t>
            </a:r>
            <a:r>
              <a:rPr lang="en-ZA" sz="1500" dirty="0">
                <a:solidFill>
                  <a:srgbClr val="C00000"/>
                </a:solidFill>
                <a:ea typeface="Calibri" panose="020F0502020204030204" pitchFamily="34" charset="0"/>
              </a:rPr>
              <a:t>o</a:t>
            </a:r>
            <a:r>
              <a:rPr lang="en-ZA" sz="1500" dirty="0">
                <a:ea typeface="Calibri" panose="020F0502020204030204" pitchFamily="34" charset="0"/>
              </a:rPr>
              <a:t>f </a:t>
            </a:r>
            <a:r>
              <a:rPr lang="en-ZA" sz="1500" dirty="0">
                <a:solidFill>
                  <a:srgbClr val="C00000"/>
                </a:solidFill>
                <a:ea typeface="Calibri" panose="020F0502020204030204" pitchFamily="34" charset="0"/>
              </a:rPr>
              <a:t>T</a:t>
            </a:r>
            <a:r>
              <a:rPr lang="en-ZA" sz="1500" dirty="0">
                <a:ea typeface="Calibri" panose="020F0502020204030204" pitchFamily="34" charset="0"/>
              </a:rPr>
              <a:t>rial </a:t>
            </a:r>
            <a:r>
              <a:rPr lang="en-ZA" sz="1500" b="0" i="1" dirty="0">
                <a:solidFill>
                  <a:prstClr val="black"/>
                </a:solidFill>
                <a:ea typeface="Calibri" panose="020F0502020204030204" pitchFamily="34" charset="0"/>
              </a:rPr>
              <a:t>– speaker</a:t>
            </a:r>
            <a:endParaRPr lang="en-GB" sz="1500" b="0" i="1" dirty="0">
              <a:solidFill>
                <a:prstClr val="black"/>
              </a:solidFill>
              <a:ea typeface="Calibri" panose="020F0502020204030204" pitchFamily="34" charset="0"/>
            </a:endParaRPr>
          </a:p>
          <a:p>
            <a:pPr marL="342900" lvl="0" indent="-342900" algn="l">
              <a:spcBef>
                <a:spcPts val="0"/>
              </a:spcBef>
              <a:spcAft>
                <a:spcPts val="1200"/>
              </a:spcAft>
              <a:buClr>
                <a:prstClr val="black"/>
              </a:buClr>
              <a:buFont typeface="Arial" panose="020B0604020202020204" pitchFamily="34" charset="0"/>
              <a:buAutoNum type="arabicPeriod"/>
            </a:pPr>
            <a:r>
              <a:rPr lang="en-ZA" sz="1500" dirty="0">
                <a:solidFill>
                  <a:srgbClr val="C00000"/>
                </a:solidFill>
                <a:ea typeface="Calibri" panose="020F0502020204030204" pitchFamily="34" charset="0"/>
              </a:rPr>
              <a:t>ABBREVIATED NAME OF TRIAL </a:t>
            </a:r>
            <a:r>
              <a:rPr lang="en-ZA" sz="1500" dirty="0">
                <a:solidFill>
                  <a:prstClr val="black"/>
                </a:solidFill>
                <a:ea typeface="Calibri" panose="020F0502020204030204" pitchFamily="34" charset="0"/>
              </a:rPr>
              <a:t>– </a:t>
            </a:r>
            <a:r>
              <a:rPr lang="en-ZA" sz="1500" dirty="0">
                <a:solidFill>
                  <a:srgbClr val="C00000"/>
                </a:solidFill>
                <a:ea typeface="Calibri" panose="020F0502020204030204" pitchFamily="34" charset="0"/>
              </a:rPr>
              <a:t>F</a:t>
            </a:r>
            <a:r>
              <a:rPr lang="en-ZA" sz="1500" dirty="0">
                <a:solidFill>
                  <a:prstClr val="black"/>
                </a:solidFill>
                <a:ea typeface="Calibri" panose="020F0502020204030204" pitchFamily="34" charset="0"/>
              </a:rPr>
              <a:t>ull </a:t>
            </a:r>
            <a:r>
              <a:rPr lang="en-ZA" sz="1500" dirty="0">
                <a:solidFill>
                  <a:srgbClr val="C00000"/>
                </a:solidFill>
                <a:ea typeface="Calibri" panose="020F0502020204030204" pitchFamily="34" charset="0"/>
              </a:rPr>
              <a:t>N</a:t>
            </a:r>
            <a:r>
              <a:rPr lang="en-ZA" sz="1500" dirty="0">
                <a:ea typeface="Calibri" panose="020F0502020204030204" pitchFamily="34" charset="0"/>
              </a:rPr>
              <a:t>ame </a:t>
            </a:r>
            <a:r>
              <a:rPr lang="en-ZA" sz="1500" dirty="0">
                <a:solidFill>
                  <a:srgbClr val="C00000"/>
                </a:solidFill>
                <a:ea typeface="Calibri" panose="020F0502020204030204" pitchFamily="34" charset="0"/>
              </a:rPr>
              <a:t>o</a:t>
            </a:r>
            <a:r>
              <a:rPr lang="en-ZA" sz="1500" dirty="0">
                <a:ea typeface="Calibri" panose="020F0502020204030204" pitchFamily="34" charset="0"/>
              </a:rPr>
              <a:t>f </a:t>
            </a:r>
            <a:r>
              <a:rPr lang="en-ZA" sz="1500" dirty="0">
                <a:solidFill>
                  <a:srgbClr val="C00000"/>
                </a:solidFill>
                <a:ea typeface="Calibri" panose="020F0502020204030204" pitchFamily="34" charset="0"/>
              </a:rPr>
              <a:t>T</a:t>
            </a:r>
            <a:r>
              <a:rPr lang="en-ZA" sz="1500" dirty="0">
                <a:ea typeface="Calibri" panose="020F0502020204030204" pitchFamily="34" charset="0"/>
              </a:rPr>
              <a:t>rial </a:t>
            </a:r>
            <a:r>
              <a:rPr lang="en-ZA" sz="1500" b="0" i="1" dirty="0">
                <a:solidFill>
                  <a:prstClr val="black"/>
                </a:solidFill>
                <a:ea typeface="Calibri" panose="020F0502020204030204" pitchFamily="34" charset="0"/>
              </a:rPr>
              <a:t>– speaker</a:t>
            </a:r>
            <a:endParaRPr kumimoji="0" lang="en-US" sz="200" b="1" i="0" u="none" strike="noStrike" kern="1200" cap="none" spc="0" normalizeH="0" baseline="0" noProof="0" dirty="0">
              <a:ln>
                <a:noFill/>
              </a:ln>
              <a:solidFill>
                <a:srgbClr val="C00000"/>
              </a:solidFill>
              <a:effectLst/>
              <a:uLnTx/>
              <a:uFillTx/>
              <a:latin typeface="Arial" pitchFamily="34" charset="0"/>
              <a:ea typeface="Cambria" panose="02040503050406030204" pitchFamily="18" charset="0"/>
              <a:cs typeface="Arial" pitchFamily="34" charset="0"/>
            </a:endParaRPr>
          </a:p>
          <a:p>
            <a:pPr marL="0" marR="0" lvl="0" indent="0" algn="ctr" defTabSz="914400" rtl="0" eaLnBrk="0" fontAlgn="base" latinLnBrk="0" hangingPunct="0">
              <a:lnSpc>
                <a:spcPct val="100000"/>
              </a:lnSpc>
              <a:spcBef>
                <a:spcPts val="0"/>
              </a:spcBef>
              <a:spcAft>
                <a:spcPts val="600"/>
              </a:spcAft>
              <a:buClr>
                <a:prstClr val="black"/>
              </a:buClr>
              <a:buSzTx/>
              <a:buFont typeface="Arial" panose="020B0604020202020204" pitchFamily="34" charset="0"/>
              <a:buNone/>
              <a:tabLst/>
              <a:defRPr/>
            </a:pPr>
            <a:r>
              <a:rPr kumimoji="0" lang="en-US" sz="1500" b="1" i="0" u="none" strike="noStrike" kern="1200" cap="none" spc="0" normalizeH="0" baseline="0" noProof="0" dirty="0">
                <a:ln>
                  <a:noFill/>
                </a:ln>
                <a:solidFill>
                  <a:srgbClr val="C00000"/>
                </a:solidFill>
                <a:effectLst/>
                <a:uLnTx/>
                <a:uFillTx/>
                <a:latin typeface="Arial" pitchFamily="34" charset="0"/>
                <a:ea typeface="Cambria" panose="02040503050406030204" pitchFamily="18" charset="0"/>
                <a:cs typeface="Arial" pitchFamily="34" charset="0"/>
              </a:rPr>
              <a:t>Discussion</a:t>
            </a:r>
            <a:r>
              <a:rPr kumimoji="0" lang="en-US" sz="1500" b="1" i="0" u="none" strike="noStrike" kern="1200" cap="none" spc="0" normalizeH="0" baseline="0" noProof="0" dirty="0">
                <a:ln>
                  <a:noFill/>
                </a:ln>
                <a:solidFill>
                  <a:prstClr val="black"/>
                </a:solidFill>
                <a:effectLst/>
                <a:uLnTx/>
                <a:uFillTx/>
                <a:latin typeface="Arial" pitchFamily="34" charset="0"/>
                <a:ea typeface="Cambria" panose="02040503050406030204" pitchFamily="18" charset="0"/>
                <a:cs typeface="Arial" pitchFamily="34" charset="0"/>
              </a:rPr>
              <a:t> </a:t>
            </a:r>
          </a:p>
          <a:p>
            <a:pPr marL="0" marR="0" lvl="0" indent="0" algn="ctr" defTabSz="914400" rtl="0" eaLnBrk="0" fontAlgn="base" latinLnBrk="0" hangingPunct="0">
              <a:lnSpc>
                <a:spcPct val="100000"/>
              </a:lnSpc>
              <a:spcBef>
                <a:spcPts val="0"/>
              </a:spcBef>
              <a:spcAft>
                <a:spcPts val="1200"/>
              </a:spcAft>
              <a:buClr>
                <a:prstClr val="black"/>
              </a:buClr>
              <a:buSzTx/>
              <a:buFont typeface="Arial" panose="020B0604020202020204" pitchFamily="34" charset="0"/>
              <a:buNone/>
              <a:tabLst/>
              <a:defRPr/>
            </a:pPr>
            <a:r>
              <a:rPr kumimoji="0" lang="en-GB" sz="1500" b="0" i="1" u="none" strike="noStrike" kern="1200" cap="none" spc="0" normalizeH="0" baseline="0" noProof="0" dirty="0">
                <a:ln>
                  <a:noFill/>
                </a:ln>
                <a:solidFill>
                  <a:prstClr val="black"/>
                </a:solidFill>
                <a:effectLst/>
                <a:uLnTx/>
                <a:uFillTx/>
                <a:latin typeface="Arial" pitchFamily="34" charset="0"/>
                <a:ea typeface="Cambria" panose="02040503050406030204" pitchFamily="18" charset="0"/>
                <a:cs typeface="Arial" pitchFamily="34" charset="0"/>
              </a:rPr>
              <a:t>Names</a:t>
            </a:r>
            <a:endParaRPr kumimoji="0" lang="en-GB" sz="1500" b="0" i="1" u="none" strike="noStrike" kern="1200" cap="none" spc="0" normalizeH="0" baseline="0" noProof="0" dirty="0">
              <a:ln>
                <a:noFill/>
              </a:ln>
              <a:solidFill>
                <a:prstClr val="black"/>
              </a:solidFill>
              <a:effectLst/>
              <a:uLnTx/>
              <a:uFillTx/>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92691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ZA" dirty="0"/>
          </a:p>
        </p:txBody>
      </p:sp>
      <p:sp>
        <p:nvSpPr>
          <p:cNvPr id="6" name="Content Placeholder 2">
            <a:extLst>
              <a:ext uri="{FF2B5EF4-FFF2-40B4-BE49-F238E27FC236}">
                <a16:creationId xmlns:a16="http://schemas.microsoft.com/office/drawing/2014/main" id="{B29D8A7C-6560-B7AB-0DA0-2F8E81226AB2}"/>
              </a:ext>
            </a:extLst>
          </p:cNvPr>
          <p:cNvSpPr>
            <a:spLocks noGrp="1"/>
          </p:cNvSpPr>
          <p:nvPr>
            <p:ph idx="1"/>
          </p:nvPr>
        </p:nvSpPr>
        <p:spPr>
          <a:xfrm>
            <a:off x="609600" y="1600203"/>
            <a:ext cx="10972800" cy="4525963"/>
          </a:xfrm>
        </p:spPr>
        <p:txBody>
          <a:bodyPr/>
          <a:lstStyle>
            <a:lvl1pPr>
              <a:defRPr sz="2400" b="1"/>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0527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llabora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51F8E-1E6D-B6E4-0263-013B73B403C2}"/>
              </a:ext>
            </a:extLst>
          </p:cNvPr>
          <p:cNvPicPr>
            <a:picLocks noChangeAspect="1"/>
          </p:cNvPicPr>
          <p:nvPr userDrawn="1"/>
        </p:nvPicPr>
        <p:blipFill>
          <a:blip r:embed="rId2"/>
          <a:stretch>
            <a:fillRect/>
          </a:stretch>
        </p:blipFill>
        <p:spPr>
          <a:xfrm>
            <a:off x="7582944" y="2339012"/>
            <a:ext cx="475832" cy="356885"/>
          </a:xfrm>
          <a:prstGeom prst="rect">
            <a:avLst/>
          </a:prstGeom>
          <a:solidFill>
            <a:srgbClr val="FFFFFF"/>
          </a:solidFill>
        </p:spPr>
      </p:pic>
      <p:pic>
        <p:nvPicPr>
          <p:cNvPr id="4" name="Picture 9" descr="NIH logo.jpg">
            <a:extLst>
              <a:ext uri="{FF2B5EF4-FFF2-40B4-BE49-F238E27FC236}">
                <a16:creationId xmlns:a16="http://schemas.microsoft.com/office/drawing/2014/main" id="{9DC45E5E-981D-0210-E067-1CA1B26D0CA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408235" y="2267186"/>
            <a:ext cx="507058" cy="500537"/>
          </a:xfrm>
          <a:prstGeom prst="rect">
            <a:avLst/>
          </a:prstGeom>
          <a:solidFill>
            <a:srgbClr val="FFFFFF"/>
          </a:solidFill>
          <a:ln>
            <a:noFill/>
          </a:ln>
        </p:spPr>
      </p:pic>
      <p:pic>
        <p:nvPicPr>
          <p:cNvPr id="5" name="Picture 4">
            <a:extLst>
              <a:ext uri="{FF2B5EF4-FFF2-40B4-BE49-F238E27FC236}">
                <a16:creationId xmlns:a16="http://schemas.microsoft.com/office/drawing/2014/main" id="{24F9255B-DCD1-6667-C72A-4F75CECB01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674" y="1665233"/>
            <a:ext cx="2768822" cy="355332"/>
          </a:xfrm>
          <a:prstGeom prst="rect">
            <a:avLst/>
          </a:prstGeom>
          <a:solidFill>
            <a:srgbClr val="FFFFFF"/>
          </a:solidFill>
        </p:spPr>
      </p:pic>
      <p:pic>
        <p:nvPicPr>
          <p:cNvPr id="6" name="Picture 5">
            <a:extLst>
              <a:ext uri="{FF2B5EF4-FFF2-40B4-BE49-F238E27FC236}">
                <a16:creationId xmlns:a16="http://schemas.microsoft.com/office/drawing/2014/main" id="{974E69DC-5177-CE04-2669-203E7F3519F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30514" y="1624261"/>
            <a:ext cx="1839071" cy="437276"/>
          </a:xfrm>
          <a:prstGeom prst="rect">
            <a:avLst/>
          </a:prstGeom>
          <a:solidFill>
            <a:srgbClr val="FFFFFF"/>
          </a:solidFill>
        </p:spPr>
      </p:pic>
      <p:pic>
        <p:nvPicPr>
          <p:cNvPr id="7" name="Picture 6">
            <a:extLst>
              <a:ext uri="{FF2B5EF4-FFF2-40B4-BE49-F238E27FC236}">
                <a16:creationId xmlns:a16="http://schemas.microsoft.com/office/drawing/2014/main" id="{2B5ABDE9-D603-5204-08B4-C0BC4719EF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36054" y="954466"/>
            <a:ext cx="1267241" cy="427469"/>
          </a:xfrm>
          <a:prstGeom prst="rect">
            <a:avLst/>
          </a:prstGeom>
          <a:solidFill>
            <a:srgbClr val="FFFFFF"/>
          </a:solidFill>
        </p:spPr>
      </p:pic>
      <p:pic>
        <p:nvPicPr>
          <p:cNvPr id="8" name="Picture 8" descr="cdclogo">
            <a:hlinkClick r:id="rId7"/>
            <a:extLst>
              <a:ext uri="{FF2B5EF4-FFF2-40B4-BE49-F238E27FC236}">
                <a16:creationId xmlns:a16="http://schemas.microsoft.com/office/drawing/2014/main" id="{410F1A86-75AF-C3B6-1249-0FA5A256DA6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116932" y="2271543"/>
            <a:ext cx="623652" cy="491823"/>
          </a:xfrm>
          <a:prstGeom prst="rect">
            <a:avLst/>
          </a:prstGeom>
          <a:solidFill>
            <a:srgbClr val="FFFFFF"/>
          </a:solidFill>
          <a:ln>
            <a:noFill/>
          </a:ln>
        </p:spPr>
      </p:pic>
      <p:pic>
        <p:nvPicPr>
          <p:cNvPr id="9" name="Picture 8">
            <a:extLst>
              <a:ext uri="{FF2B5EF4-FFF2-40B4-BE49-F238E27FC236}">
                <a16:creationId xmlns:a16="http://schemas.microsoft.com/office/drawing/2014/main" id="{3AC9CA37-79C3-8E5F-8F34-93D5072E61C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61874" y="1636318"/>
            <a:ext cx="1214255" cy="413162"/>
          </a:xfrm>
          <a:prstGeom prst="rect">
            <a:avLst/>
          </a:prstGeom>
        </p:spPr>
      </p:pic>
      <p:pic>
        <p:nvPicPr>
          <p:cNvPr id="10" name="Picture 9">
            <a:extLst>
              <a:ext uri="{FF2B5EF4-FFF2-40B4-BE49-F238E27FC236}">
                <a16:creationId xmlns:a16="http://schemas.microsoft.com/office/drawing/2014/main" id="{958ADEDC-36C1-4464-E4A4-AACFF1384EC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702" t="9051" r="5421" b="13644"/>
          <a:stretch/>
        </p:blipFill>
        <p:spPr>
          <a:xfrm>
            <a:off x="6614603" y="1607881"/>
            <a:ext cx="1002253" cy="470036"/>
          </a:xfrm>
          <a:prstGeom prst="rect">
            <a:avLst/>
          </a:prstGeom>
        </p:spPr>
      </p:pic>
      <p:pic>
        <p:nvPicPr>
          <p:cNvPr id="11" name="Picture 10">
            <a:extLst>
              <a:ext uri="{FF2B5EF4-FFF2-40B4-BE49-F238E27FC236}">
                <a16:creationId xmlns:a16="http://schemas.microsoft.com/office/drawing/2014/main" id="{6A77FDB1-568B-7FF2-4A52-F4B968205F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5965" t="26395" r="4386" b="26551"/>
          <a:stretch/>
        </p:blipFill>
        <p:spPr>
          <a:xfrm>
            <a:off x="8726427" y="2336231"/>
            <a:ext cx="1226559" cy="362447"/>
          </a:xfrm>
          <a:prstGeom prst="rect">
            <a:avLst/>
          </a:prstGeom>
        </p:spPr>
      </p:pic>
      <p:pic>
        <p:nvPicPr>
          <p:cNvPr id="12" name="Picture 11">
            <a:extLst>
              <a:ext uri="{FF2B5EF4-FFF2-40B4-BE49-F238E27FC236}">
                <a16:creationId xmlns:a16="http://schemas.microsoft.com/office/drawing/2014/main" id="{37AE510D-8B54-EE85-6F64-A23D3B8A233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9556" y="986807"/>
            <a:ext cx="1088351" cy="362784"/>
          </a:xfrm>
          <a:prstGeom prst="rect">
            <a:avLst/>
          </a:prstGeom>
          <a:solidFill>
            <a:srgbClr val="FFFFFF"/>
          </a:solidFill>
        </p:spPr>
      </p:pic>
      <p:pic>
        <p:nvPicPr>
          <p:cNvPr id="13" name="Picture 12">
            <a:extLst>
              <a:ext uri="{FF2B5EF4-FFF2-40B4-BE49-F238E27FC236}">
                <a16:creationId xmlns:a16="http://schemas.microsoft.com/office/drawing/2014/main" id="{29D81F6B-4ED7-20C2-DD0A-00E25AA6AD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63681" y="1029799"/>
            <a:ext cx="1750472" cy="276800"/>
          </a:xfrm>
          <a:prstGeom prst="rect">
            <a:avLst/>
          </a:prstGeom>
          <a:solidFill>
            <a:srgbClr val="FFFFFF"/>
          </a:solidFill>
        </p:spPr>
      </p:pic>
      <p:pic>
        <p:nvPicPr>
          <p:cNvPr id="14" name="Picture 3" descr="ukzn-logo-colour">
            <a:extLst>
              <a:ext uri="{FF2B5EF4-FFF2-40B4-BE49-F238E27FC236}">
                <a16:creationId xmlns:a16="http://schemas.microsoft.com/office/drawing/2014/main" id="{04010354-DF2F-789D-F902-29ADB40A07D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277082" y="1011556"/>
            <a:ext cx="979850" cy="313286"/>
          </a:xfrm>
          <a:prstGeom prst="rect">
            <a:avLst/>
          </a:prstGeom>
          <a:solidFill>
            <a:srgbClr val="FFFFFF"/>
          </a:solidFill>
          <a:ln>
            <a:noFill/>
          </a:ln>
        </p:spPr>
      </p:pic>
      <p:grpSp>
        <p:nvGrpSpPr>
          <p:cNvPr id="15" name="Group 14">
            <a:extLst>
              <a:ext uri="{FF2B5EF4-FFF2-40B4-BE49-F238E27FC236}">
                <a16:creationId xmlns:a16="http://schemas.microsoft.com/office/drawing/2014/main" id="{5C40C08E-6A35-19C7-188A-E66D374F71AF}"/>
              </a:ext>
            </a:extLst>
          </p:cNvPr>
          <p:cNvGrpSpPr/>
          <p:nvPr userDrawn="1"/>
        </p:nvGrpSpPr>
        <p:grpSpPr>
          <a:xfrm>
            <a:off x="5717568" y="1005741"/>
            <a:ext cx="952103" cy="324919"/>
            <a:chOff x="4584787" y="6234823"/>
            <a:chExt cx="929141" cy="321238"/>
          </a:xfrm>
          <a:solidFill>
            <a:srgbClr val="FFFFFF"/>
          </a:solidFill>
        </p:grpSpPr>
        <p:pic>
          <p:nvPicPr>
            <p:cNvPr id="16" name="Picture 15">
              <a:extLst>
                <a:ext uri="{FF2B5EF4-FFF2-40B4-BE49-F238E27FC236}">
                  <a16:creationId xmlns:a16="http://schemas.microsoft.com/office/drawing/2014/main" id="{0390F648-0132-C199-9F38-A38546C2F9D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0577"/>
            <a:stretch/>
          </p:blipFill>
          <p:spPr>
            <a:xfrm>
              <a:off x="4908015" y="6364974"/>
              <a:ext cx="605913" cy="149847"/>
            </a:xfrm>
            <a:prstGeom prst="rect">
              <a:avLst/>
            </a:prstGeom>
            <a:grpFill/>
          </p:spPr>
        </p:pic>
        <p:pic>
          <p:nvPicPr>
            <p:cNvPr id="17" name="Picture 16">
              <a:extLst>
                <a:ext uri="{FF2B5EF4-FFF2-40B4-BE49-F238E27FC236}">
                  <a16:creationId xmlns:a16="http://schemas.microsoft.com/office/drawing/2014/main" id="{AC39DEEE-5241-1D32-061A-A6965075942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2733"/>
            <a:stretch/>
          </p:blipFill>
          <p:spPr>
            <a:xfrm>
              <a:off x="4584787" y="6234823"/>
              <a:ext cx="326520" cy="321238"/>
            </a:xfrm>
            <a:prstGeom prst="rect">
              <a:avLst/>
            </a:prstGeom>
            <a:grpFill/>
          </p:spPr>
        </p:pic>
      </p:grpSp>
      <p:pic>
        <p:nvPicPr>
          <p:cNvPr id="18" name="Picture 17">
            <a:extLst>
              <a:ext uri="{FF2B5EF4-FFF2-40B4-BE49-F238E27FC236}">
                <a16:creationId xmlns:a16="http://schemas.microsoft.com/office/drawing/2014/main" id="{43D49AE7-9A7E-0833-98D8-4FDF4F7FA65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782200" y="2217689"/>
            <a:ext cx="667081" cy="599528"/>
          </a:xfrm>
          <a:prstGeom prst="rect">
            <a:avLst/>
          </a:prstGeom>
        </p:spPr>
      </p:pic>
      <p:pic>
        <p:nvPicPr>
          <p:cNvPr id="19" name="Picture 18">
            <a:extLst>
              <a:ext uri="{FF2B5EF4-FFF2-40B4-BE49-F238E27FC236}">
                <a16:creationId xmlns:a16="http://schemas.microsoft.com/office/drawing/2014/main" id="{383E44B4-8392-EF0C-8E83-3F0154C67C9B}"/>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25303" b="25163"/>
          <a:stretch/>
        </p:blipFill>
        <p:spPr>
          <a:xfrm>
            <a:off x="594441" y="5370548"/>
            <a:ext cx="1032526" cy="511446"/>
          </a:xfrm>
          <a:prstGeom prst="rect">
            <a:avLst/>
          </a:prstGeom>
        </p:spPr>
      </p:pic>
      <p:pic>
        <p:nvPicPr>
          <p:cNvPr id="20" name="Picture 19">
            <a:extLst>
              <a:ext uri="{FF2B5EF4-FFF2-40B4-BE49-F238E27FC236}">
                <a16:creationId xmlns:a16="http://schemas.microsoft.com/office/drawing/2014/main" id="{332C9EE1-50F3-5877-2DFC-48C77FC04519}"/>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26407" b="21929"/>
          <a:stretch/>
        </p:blipFill>
        <p:spPr>
          <a:xfrm>
            <a:off x="1891383" y="2372477"/>
            <a:ext cx="1223166" cy="289952"/>
          </a:xfrm>
          <a:prstGeom prst="rect">
            <a:avLst/>
          </a:prstGeom>
        </p:spPr>
      </p:pic>
      <p:sp>
        <p:nvSpPr>
          <p:cNvPr id="21" name="Title 1">
            <a:extLst>
              <a:ext uri="{FF2B5EF4-FFF2-40B4-BE49-F238E27FC236}">
                <a16:creationId xmlns:a16="http://schemas.microsoft.com/office/drawing/2014/main" id="{74D85727-38C3-CEAD-66F5-A20F748B080C}"/>
              </a:ext>
            </a:extLst>
          </p:cNvPr>
          <p:cNvSpPr>
            <a:spLocks noGrp="1"/>
          </p:cNvSpPr>
          <p:nvPr>
            <p:ph type="title"/>
          </p:nvPr>
        </p:nvSpPr>
        <p:spPr>
          <a:xfrm>
            <a:off x="1856153" y="225751"/>
            <a:ext cx="8445376" cy="599728"/>
          </a:xfrm>
        </p:spPr>
        <p:txBody>
          <a:bodyPr>
            <a:normAutofit fontScale="90000"/>
          </a:bodyPr>
          <a:lstStyle/>
          <a:p>
            <a:pPr algn="ctr"/>
            <a:r>
              <a:rPr lang="en-GB" b="1" dirty="0">
                <a:solidFill>
                  <a:srgbClr val="C00000"/>
                </a:solidFill>
                <a:effectLst/>
              </a:rPr>
              <a:t>Collaborations</a:t>
            </a:r>
          </a:p>
        </p:txBody>
      </p:sp>
      <p:pic>
        <p:nvPicPr>
          <p:cNvPr id="22" name="Picture 21">
            <a:extLst>
              <a:ext uri="{FF2B5EF4-FFF2-40B4-BE49-F238E27FC236}">
                <a16:creationId xmlns:a16="http://schemas.microsoft.com/office/drawing/2014/main" id="{075A0C87-3F05-7151-A562-65F242F324C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16674" y="2245572"/>
            <a:ext cx="507058" cy="543762"/>
          </a:xfrm>
          <a:prstGeom prst="rect">
            <a:avLst/>
          </a:prstGeom>
        </p:spPr>
      </p:pic>
      <p:pic>
        <p:nvPicPr>
          <p:cNvPr id="23" name="Picture 22">
            <a:extLst>
              <a:ext uri="{FF2B5EF4-FFF2-40B4-BE49-F238E27FC236}">
                <a16:creationId xmlns:a16="http://schemas.microsoft.com/office/drawing/2014/main" id="{39B170E1-0E0A-BB00-C402-B31BBC17A13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16674" y="2991801"/>
            <a:ext cx="788060" cy="543762"/>
          </a:xfrm>
          <a:prstGeom prst="rect">
            <a:avLst/>
          </a:prstGeom>
        </p:spPr>
      </p:pic>
      <p:pic>
        <p:nvPicPr>
          <p:cNvPr id="24" name="Picture 23" descr="A drawing of a face&#10;&#10;Description automatically generated">
            <a:extLst>
              <a:ext uri="{FF2B5EF4-FFF2-40B4-BE49-F238E27FC236}">
                <a16:creationId xmlns:a16="http://schemas.microsoft.com/office/drawing/2014/main" id="{9C6239DE-58D3-4BBC-2206-97FA4499B47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02711" y="2979746"/>
            <a:ext cx="918621" cy="567875"/>
          </a:xfrm>
          <a:prstGeom prst="rect">
            <a:avLst/>
          </a:prstGeom>
        </p:spPr>
      </p:pic>
      <p:pic>
        <p:nvPicPr>
          <p:cNvPr id="25" name="Picture 24" descr="A close up of a sign&#10;&#10;Description automatically generated">
            <a:extLst>
              <a:ext uri="{FF2B5EF4-FFF2-40B4-BE49-F238E27FC236}">
                <a16:creationId xmlns:a16="http://schemas.microsoft.com/office/drawing/2014/main" id="{C326911F-671C-5450-FA0C-F1C113F7827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316953" y="2930185"/>
            <a:ext cx="500814" cy="666994"/>
          </a:xfrm>
          <a:prstGeom prst="rect">
            <a:avLst/>
          </a:prstGeom>
        </p:spPr>
      </p:pic>
      <p:pic>
        <p:nvPicPr>
          <p:cNvPr id="26" name="Picture 25" descr="A picture containing object&#10;&#10;Description automatically generated">
            <a:extLst>
              <a:ext uri="{FF2B5EF4-FFF2-40B4-BE49-F238E27FC236}">
                <a16:creationId xmlns:a16="http://schemas.microsoft.com/office/drawing/2014/main" id="{D5967B04-950B-D8A6-9A45-287B7836239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315744" y="2950235"/>
            <a:ext cx="1114478" cy="626894"/>
          </a:xfrm>
          <a:prstGeom prst="rect">
            <a:avLst/>
          </a:prstGeom>
        </p:spPr>
      </p:pic>
      <p:pic>
        <p:nvPicPr>
          <p:cNvPr id="27" name="Picture 26" descr="A close up of a sign&#10;&#10;Description automatically generated">
            <a:extLst>
              <a:ext uri="{FF2B5EF4-FFF2-40B4-BE49-F238E27FC236}">
                <a16:creationId xmlns:a16="http://schemas.microsoft.com/office/drawing/2014/main" id="{A56FB30C-ECC2-1957-682A-A234FB54DC5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928199" y="2932203"/>
            <a:ext cx="475833" cy="662958"/>
          </a:xfrm>
          <a:prstGeom prst="rect">
            <a:avLst/>
          </a:prstGeom>
        </p:spPr>
      </p:pic>
      <p:pic>
        <p:nvPicPr>
          <p:cNvPr id="28" name="Picture 27">
            <a:extLst>
              <a:ext uri="{FF2B5EF4-FFF2-40B4-BE49-F238E27FC236}">
                <a16:creationId xmlns:a16="http://schemas.microsoft.com/office/drawing/2014/main" id="{847ED3A3-82AF-E649-8D54-18F9319C38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620640" y="2303720"/>
            <a:ext cx="686697" cy="427469"/>
          </a:xfrm>
          <a:prstGeom prst="rect">
            <a:avLst/>
          </a:prstGeom>
        </p:spPr>
      </p:pic>
      <p:pic>
        <p:nvPicPr>
          <p:cNvPr id="29" name="Picture 28">
            <a:extLst>
              <a:ext uri="{FF2B5EF4-FFF2-40B4-BE49-F238E27FC236}">
                <a16:creationId xmlns:a16="http://schemas.microsoft.com/office/drawing/2014/main" id="{129E0A7F-E27E-A729-1F7E-A9FDB6168C9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16675" y="3885439"/>
            <a:ext cx="1186193" cy="362448"/>
          </a:xfrm>
          <a:prstGeom prst="rect">
            <a:avLst/>
          </a:prstGeom>
        </p:spPr>
      </p:pic>
      <p:pic>
        <p:nvPicPr>
          <p:cNvPr id="30" name="Picture 29">
            <a:extLst>
              <a:ext uri="{FF2B5EF4-FFF2-40B4-BE49-F238E27FC236}">
                <a16:creationId xmlns:a16="http://schemas.microsoft.com/office/drawing/2014/main" id="{F224E6F4-716D-4717-BE00-E60B4E4A039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02009" y="2943977"/>
            <a:ext cx="1150938" cy="639410"/>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41B6EE80-CDD8-2E7D-3F7A-52674EE16D5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51609" y="3750954"/>
            <a:ext cx="906141" cy="631419"/>
          </a:xfrm>
          <a:prstGeom prst="rect">
            <a:avLst/>
          </a:prstGeom>
        </p:spPr>
      </p:pic>
      <p:pic>
        <p:nvPicPr>
          <p:cNvPr id="32" name="Picture 31">
            <a:extLst>
              <a:ext uri="{FF2B5EF4-FFF2-40B4-BE49-F238E27FC236}">
                <a16:creationId xmlns:a16="http://schemas.microsoft.com/office/drawing/2014/main" id="{F7A52753-1730-EF19-EABE-750A33B7EA4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115866" y="3746958"/>
            <a:ext cx="791023" cy="639410"/>
          </a:xfrm>
          <a:prstGeom prst="rect">
            <a:avLst/>
          </a:prstGeom>
        </p:spPr>
      </p:pic>
      <p:pic>
        <p:nvPicPr>
          <p:cNvPr id="33" name="Picture 32">
            <a:extLst>
              <a:ext uri="{FF2B5EF4-FFF2-40B4-BE49-F238E27FC236}">
                <a16:creationId xmlns:a16="http://schemas.microsoft.com/office/drawing/2014/main" id="{0943F4F9-E2D9-22D3-9E2A-CFA53BF3246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112580" y="3778928"/>
            <a:ext cx="1150939" cy="575470"/>
          </a:xfrm>
          <a:prstGeom prst="rect">
            <a:avLst/>
          </a:prstGeom>
        </p:spPr>
      </p:pic>
      <p:pic>
        <p:nvPicPr>
          <p:cNvPr id="34" name="Picture 33">
            <a:extLst>
              <a:ext uri="{FF2B5EF4-FFF2-40B4-BE49-F238E27FC236}">
                <a16:creationId xmlns:a16="http://schemas.microsoft.com/office/drawing/2014/main" id="{677AA552-2320-4F1F-C8AD-34892A4FB42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459685" y="3873531"/>
            <a:ext cx="1524539" cy="386264"/>
          </a:xfrm>
          <a:prstGeom prst="rect">
            <a:avLst/>
          </a:prstGeom>
        </p:spPr>
      </p:pic>
      <p:pic>
        <p:nvPicPr>
          <p:cNvPr id="35" name="Picture 34">
            <a:extLst>
              <a:ext uri="{FF2B5EF4-FFF2-40B4-BE49-F238E27FC236}">
                <a16:creationId xmlns:a16="http://schemas.microsoft.com/office/drawing/2014/main" id="{F269EFFD-DDAF-824D-045C-E1EDA66D603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9237540" y="3775851"/>
            <a:ext cx="581625" cy="581625"/>
          </a:xfrm>
          <a:prstGeom prst="rect">
            <a:avLst/>
          </a:prstGeom>
        </p:spPr>
      </p:pic>
      <p:pic>
        <p:nvPicPr>
          <p:cNvPr id="36" name="Picture 35">
            <a:extLst>
              <a:ext uri="{FF2B5EF4-FFF2-40B4-BE49-F238E27FC236}">
                <a16:creationId xmlns:a16="http://schemas.microsoft.com/office/drawing/2014/main" id="{FDF9EB4A-953A-BABA-15BA-C83196EE6E5E}"/>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550923" y="3026926"/>
            <a:ext cx="756414" cy="473515"/>
          </a:xfrm>
          <a:prstGeom prst="rect">
            <a:avLst/>
          </a:prstGeom>
        </p:spPr>
      </p:pic>
      <p:pic>
        <p:nvPicPr>
          <p:cNvPr id="37" name="Picture 36" descr="A picture containing clipart&#10;&#10;Description automatically generated">
            <a:extLst>
              <a:ext uri="{FF2B5EF4-FFF2-40B4-BE49-F238E27FC236}">
                <a16:creationId xmlns:a16="http://schemas.microsoft.com/office/drawing/2014/main" id="{4FD136EB-18ED-B1C3-92B3-D576BC995F5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16675" y="4645349"/>
            <a:ext cx="628627" cy="543762"/>
          </a:xfrm>
          <a:prstGeom prst="rect">
            <a:avLst/>
          </a:prstGeom>
        </p:spPr>
      </p:pic>
      <p:pic>
        <p:nvPicPr>
          <p:cNvPr id="38" name="Picture 37">
            <a:extLst>
              <a:ext uri="{FF2B5EF4-FFF2-40B4-BE49-F238E27FC236}">
                <a16:creationId xmlns:a16="http://schemas.microsoft.com/office/drawing/2014/main" id="{351F97A5-93D5-A5D5-FF58-225B8522BB4E}"/>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840113" y="3798209"/>
            <a:ext cx="1197044" cy="693741"/>
          </a:xfrm>
          <a:prstGeom prst="rect">
            <a:avLst/>
          </a:prstGeom>
        </p:spPr>
      </p:pic>
      <p:pic>
        <p:nvPicPr>
          <p:cNvPr id="39" name="Picture 38" descr="A close up of a sign&#10;&#10;Description automatically generated">
            <a:extLst>
              <a:ext uri="{FF2B5EF4-FFF2-40B4-BE49-F238E27FC236}">
                <a16:creationId xmlns:a16="http://schemas.microsoft.com/office/drawing/2014/main" id="{DE4AD9A1-2A2A-E9C4-B236-49E8E927848B}"/>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141028" y="4723747"/>
            <a:ext cx="1219738" cy="399035"/>
          </a:xfrm>
          <a:prstGeom prst="rect">
            <a:avLst/>
          </a:prstGeom>
        </p:spPr>
      </p:pic>
      <p:pic>
        <p:nvPicPr>
          <p:cNvPr id="40" name="Picture 39" descr="A close up of a logo&#10;&#10;Description automatically generated">
            <a:extLst>
              <a:ext uri="{FF2B5EF4-FFF2-40B4-BE49-F238E27FC236}">
                <a16:creationId xmlns:a16="http://schemas.microsoft.com/office/drawing/2014/main" id="{52A59646-EDE9-8AAE-705A-034CAA391B32}"/>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5585889" y="4671416"/>
            <a:ext cx="1075875" cy="430350"/>
          </a:xfrm>
          <a:prstGeom prst="rect">
            <a:avLst/>
          </a:prstGeom>
        </p:spPr>
      </p:pic>
      <p:pic>
        <p:nvPicPr>
          <p:cNvPr id="41" name="Picture 40" descr="A close up of a logo&#10;&#10;Description automatically generated">
            <a:extLst>
              <a:ext uri="{FF2B5EF4-FFF2-40B4-BE49-F238E27FC236}">
                <a16:creationId xmlns:a16="http://schemas.microsoft.com/office/drawing/2014/main" id="{1F7F1E1B-00E5-3A84-6D94-98D0DD045E08}"/>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205319" y="4582830"/>
            <a:ext cx="1335362" cy="667289"/>
          </a:xfrm>
          <a:prstGeom prst="rect">
            <a:avLst/>
          </a:prstGeom>
        </p:spPr>
      </p:pic>
      <p:pic>
        <p:nvPicPr>
          <p:cNvPr id="42" name="Picture 41" descr="A drawing of a face&#10;&#10;Description automatically generated">
            <a:extLst>
              <a:ext uri="{FF2B5EF4-FFF2-40B4-BE49-F238E27FC236}">
                <a16:creationId xmlns:a16="http://schemas.microsoft.com/office/drawing/2014/main" id="{AC0CB100-9FFF-CBDE-0E3E-F1DC9D30BB3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091532" y="3883399"/>
            <a:ext cx="1215805" cy="366529"/>
          </a:xfrm>
          <a:prstGeom prst="rect">
            <a:avLst/>
          </a:prstGeom>
        </p:spPr>
      </p:pic>
      <p:pic>
        <p:nvPicPr>
          <p:cNvPr id="43" name="Picture 42" descr="A close up of a logo&#10;&#10;Description automatically generated">
            <a:extLst>
              <a:ext uri="{FF2B5EF4-FFF2-40B4-BE49-F238E27FC236}">
                <a16:creationId xmlns:a16="http://schemas.microsoft.com/office/drawing/2014/main" id="{149F53ED-F5CA-3943-A3CE-95A7ED944C00}"/>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8931291" y="4520797"/>
            <a:ext cx="660722" cy="792866"/>
          </a:xfrm>
          <a:prstGeom prst="rect">
            <a:avLst/>
          </a:prstGeom>
        </p:spPr>
      </p:pic>
      <p:pic>
        <p:nvPicPr>
          <p:cNvPr id="44" name="Picture 43" descr="A close up of a logo&#10;&#10;Description automatically generated">
            <a:extLst>
              <a:ext uri="{FF2B5EF4-FFF2-40B4-BE49-F238E27FC236}">
                <a16:creationId xmlns:a16="http://schemas.microsoft.com/office/drawing/2014/main" id="{CBB5F35E-906D-4ECC-4F45-FB4DF0C78D4F}"/>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10018849" y="4715905"/>
            <a:ext cx="1288488" cy="402653"/>
          </a:xfrm>
          <a:prstGeom prst="rect">
            <a:avLst/>
          </a:prstGeom>
        </p:spPr>
      </p:pic>
      <p:pic>
        <p:nvPicPr>
          <p:cNvPr id="45" name="Picture 44">
            <a:extLst>
              <a:ext uri="{FF2B5EF4-FFF2-40B4-BE49-F238E27FC236}">
                <a16:creationId xmlns:a16="http://schemas.microsoft.com/office/drawing/2014/main" id="{3AA8691F-25A9-1341-B37D-1013613E294C}"/>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10121145" y="1627892"/>
            <a:ext cx="1186192" cy="430017"/>
          </a:xfrm>
          <a:prstGeom prst="rect">
            <a:avLst/>
          </a:prstGeom>
        </p:spPr>
      </p:pic>
      <p:pic>
        <p:nvPicPr>
          <p:cNvPr id="46" name="Picture 45" descr="A close up of a sign&#10;&#10;Description automatically generated">
            <a:extLst>
              <a:ext uri="{FF2B5EF4-FFF2-40B4-BE49-F238E27FC236}">
                <a16:creationId xmlns:a16="http://schemas.microsoft.com/office/drawing/2014/main" id="{899EB2A0-3D75-0920-F669-AC9538F1CB35}"/>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2005243" y="5436280"/>
            <a:ext cx="1454628" cy="379985"/>
          </a:xfrm>
          <a:prstGeom prst="rect">
            <a:avLst/>
          </a:prstGeom>
        </p:spPr>
      </p:pic>
      <p:pic>
        <p:nvPicPr>
          <p:cNvPr id="47" name="Picture 46">
            <a:extLst>
              <a:ext uri="{FF2B5EF4-FFF2-40B4-BE49-F238E27FC236}">
                <a16:creationId xmlns:a16="http://schemas.microsoft.com/office/drawing/2014/main" id="{746FF757-9C3A-29E6-E35E-33220E889757}"/>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838147" y="5289878"/>
            <a:ext cx="565864" cy="672786"/>
          </a:xfrm>
          <a:prstGeom prst="rect">
            <a:avLst/>
          </a:prstGeom>
        </p:spPr>
      </p:pic>
      <p:pic>
        <p:nvPicPr>
          <p:cNvPr id="48" name="Picture 47">
            <a:extLst>
              <a:ext uri="{FF2B5EF4-FFF2-40B4-BE49-F238E27FC236}">
                <a16:creationId xmlns:a16="http://schemas.microsoft.com/office/drawing/2014/main" id="{456BBF18-B3EF-F4F1-C010-A64BC0F15799}"/>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782287" y="5424434"/>
            <a:ext cx="1087544" cy="403677"/>
          </a:xfrm>
          <a:prstGeom prst="rect">
            <a:avLst/>
          </a:prstGeom>
        </p:spPr>
      </p:pic>
      <p:pic>
        <p:nvPicPr>
          <p:cNvPr id="49" name="Picture 48">
            <a:extLst>
              <a:ext uri="{FF2B5EF4-FFF2-40B4-BE49-F238E27FC236}">
                <a16:creationId xmlns:a16="http://schemas.microsoft.com/office/drawing/2014/main" id="{AF8E35AF-6008-F03D-1764-FCCB5F0E4EF6}"/>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6248107" y="5271179"/>
            <a:ext cx="423672" cy="710184"/>
          </a:xfrm>
          <a:prstGeom prst="rect">
            <a:avLst/>
          </a:prstGeom>
        </p:spPr>
      </p:pic>
      <p:pic>
        <p:nvPicPr>
          <p:cNvPr id="50" name="Picture 49">
            <a:extLst>
              <a:ext uri="{FF2B5EF4-FFF2-40B4-BE49-F238E27FC236}">
                <a16:creationId xmlns:a16="http://schemas.microsoft.com/office/drawing/2014/main" id="{9915D67C-1BB0-4EBE-AE7A-D085DF8B16E6}"/>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7050055" y="5299147"/>
            <a:ext cx="610089" cy="654251"/>
          </a:xfrm>
          <a:prstGeom prst="rect">
            <a:avLst/>
          </a:prstGeom>
        </p:spPr>
      </p:pic>
      <p:pic>
        <p:nvPicPr>
          <p:cNvPr id="51" name="Picture 50" descr="A picture containing clipart&#10;&#10;Description automatically generated">
            <a:extLst>
              <a:ext uri="{FF2B5EF4-FFF2-40B4-BE49-F238E27FC236}">
                <a16:creationId xmlns:a16="http://schemas.microsoft.com/office/drawing/2014/main" id="{434892E0-B3F9-279F-1B27-88D65C21F2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8038420" y="5455534"/>
            <a:ext cx="1237857" cy="341477"/>
          </a:xfrm>
          <a:prstGeom prst="rect">
            <a:avLst/>
          </a:prstGeom>
        </p:spPr>
      </p:pic>
      <p:pic>
        <p:nvPicPr>
          <p:cNvPr id="52" name="Picture 51">
            <a:extLst>
              <a:ext uri="{FF2B5EF4-FFF2-40B4-BE49-F238E27FC236}">
                <a16:creationId xmlns:a16="http://schemas.microsoft.com/office/drawing/2014/main" id="{67829C94-EC7B-6C17-4A75-E34F738C0541}"/>
              </a:ext>
            </a:extLst>
          </p:cNvPr>
          <p:cNvPicPr>
            <a:picLocks noChangeAspect="1"/>
          </p:cNvPicPr>
          <p:nvPr userDrawn="1"/>
        </p:nvPicPr>
        <p:blipFill>
          <a:blip r:embed="rId50">
            <a:extLst>
              <a:ext uri="{28A0092B-C50C-407E-A947-70E740481C1C}">
                <a14:useLocalDpi xmlns:a14="http://schemas.microsoft.com/office/drawing/2010/main" val="0"/>
              </a:ext>
            </a:extLst>
          </a:blip>
          <a:stretch>
            <a:fillRect/>
          </a:stretch>
        </p:blipFill>
        <p:spPr>
          <a:xfrm>
            <a:off x="575819" y="6136110"/>
            <a:ext cx="1000125" cy="409575"/>
          </a:xfrm>
          <a:prstGeom prst="rect">
            <a:avLst/>
          </a:prstGeom>
        </p:spPr>
      </p:pic>
      <p:pic>
        <p:nvPicPr>
          <p:cNvPr id="53" name="Picture 52">
            <a:extLst>
              <a:ext uri="{FF2B5EF4-FFF2-40B4-BE49-F238E27FC236}">
                <a16:creationId xmlns:a16="http://schemas.microsoft.com/office/drawing/2014/main" id="{4BBF670A-DD27-F4AD-4B69-6F384C7EFCF9}"/>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1969528" y="6049546"/>
            <a:ext cx="874601" cy="582703"/>
          </a:xfrm>
          <a:prstGeom prst="rect">
            <a:avLst/>
          </a:prstGeom>
        </p:spPr>
      </p:pic>
      <p:pic>
        <p:nvPicPr>
          <p:cNvPr id="54" name="Picture 53">
            <a:extLst>
              <a:ext uri="{FF2B5EF4-FFF2-40B4-BE49-F238E27FC236}">
                <a16:creationId xmlns:a16="http://schemas.microsoft.com/office/drawing/2014/main" id="{2CE8D358-30F2-AB09-1BE1-B8DE4E729B7F}"/>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3237713" y="6137703"/>
            <a:ext cx="1341970" cy="406386"/>
          </a:xfrm>
          <a:prstGeom prst="rect">
            <a:avLst/>
          </a:prstGeom>
        </p:spPr>
      </p:pic>
      <p:pic>
        <p:nvPicPr>
          <p:cNvPr id="55" name="Picture 54" descr="A close up of a sign&#10;&#10;Description automatically generated">
            <a:extLst>
              <a:ext uri="{FF2B5EF4-FFF2-40B4-BE49-F238E27FC236}">
                <a16:creationId xmlns:a16="http://schemas.microsoft.com/office/drawing/2014/main" id="{9BA19865-EE45-F7B2-2637-92189CFFE003}"/>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4961075" y="6130611"/>
            <a:ext cx="1329718" cy="420570"/>
          </a:xfrm>
          <a:prstGeom prst="rect">
            <a:avLst/>
          </a:prstGeom>
        </p:spPr>
      </p:pic>
      <p:pic>
        <p:nvPicPr>
          <p:cNvPr id="56" name="Picture 55" descr="A close up of a sign&#10;&#10;Description automatically generated">
            <a:extLst>
              <a:ext uri="{FF2B5EF4-FFF2-40B4-BE49-F238E27FC236}">
                <a16:creationId xmlns:a16="http://schemas.microsoft.com/office/drawing/2014/main" id="{BE07CBA9-D088-397B-8A72-A5C178D6920A}"/>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6696569" y="6161897"/>
            <a:ext cx="822428" cy="357998"/>
          </a:xfrm>
          <a:prstGeom prst="rect">
            <a:avLst/>
          </a:prstGeom>
        </p:spPr>
      </p:pic>
      <p:pic>
        <p:nvPicPr>
          <p:cNvPr id="57" name="Picture 56" descr="A close up of a logo&#10;&#10;Description automatically generated">
            <a:extLst>
              <a:ext uri="{FF2B5EF4-FFF2-40B4-BE49-F238E27FC236}">
                <a16:creationId xmlns:a16="http://schemas.microsoft.com/office/drawing/2014/main" id="{69150A3F-309F-3CB2-59BB-84553D8ECE69}"/>
              </a:ext>
            </a:extLst>
          </p:cNvPr>
          <p:cNvPicPr>
            <a:picLocks noChangeAspect="1"/>
          </p:cNvPicPr>
          <p:nvPr userDrawn="1"/>
        </p:nvPicPr>
        <p:blipFill rotWithShape="1">
          <a:blip r:embed="rId55" cstate="print">
            <a:extLst>
              <a:ext uri="{28A0092B-C50C-407E-A947-70E740481C1C}">
                <a14:useLocalDpi xmlns:a14="http://schemas.microsoft.com/office/drawing/2010/main" val="0"/>
              </a:ext>
            </a:extLst>
          </a:blip>
          <a:srcRect l="12526" t="20203" r="12013" b="22463"/>
          <a:stretch/>
        </p:blipFill>
        <p:spPr>
          <a:xfrm>
            <a:off x="7924773" y="6208916"/>
            <a:ext cx="767529" cy="263960"/>
          </a:xfrm>
          <a:prstGeom prst="rect">
            <a:avLst/>
          </a:prstGeom>
        </p:spPr>
      </p:pic>
      <p:pic>
        <p:nvPicPr>
          <p:cNvPr id="58" name="Picture 57">
            <a:extLst>
              <a:ext uri="{FF2B5EF4-FFF2-40B4-BE49-F238E27FC236}">
                <a16:creationId xmlns:a16="http://schemas.microsoft.com/office/drawing/2014/main" id="{7FEA13CC-1721-30A7-8E0B-E51B2125E5B8}"/>
              </a:ext>
            </a:extLst>
          </p:cNvPr>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9654553" y="5360042"/>
            <a:ext cx="532458" cy="532458"/>
          </a:xfrm>
          <a:prstGeom prst="rect">
            <a:avLst/>
          </a:prstGeom>
        </p:spPr>
      </p:pic>
      <p:pic>
        <p:nvPicPr>
          <p:cNvPr id="59" name="Picture 58" descr="A drawing of a cartoon character&#10;&#10;Description automatically generated">
            <a:extLst>
              <a:ext uri="{FF2B5EF4-FFF2-40B4-BE49-F238E27FC236}">
                <a16:creationId xmlns:a16="http://schemas.microsoft.com/office/drawing/2014/main" id="{5873F5E6-1B3A-9AE4-8051-70D175C14E5D}"/>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10565284" y="5310900"/>
            <a:ext cx="742053" cy="630745"/>
          </a:xfrm>
          <a:prstGeom prst="rect">
            <a:avLst/>
          </a:prstGeom>
        </p:spPr>
      </p:pic>
      <p:pic>
        <p:nvPicPr>
          <p:cNvPr id="60" name="Picture 59" descr="A close up of a sign&#10;&#10;Description automatically generated">
            <a:extLst>
              <a:ext uri="{FF2B5EF4-FFF2-40B4-BE49-F238E27FC236}">
                <a16:creationId xmlns:a16="http://schemas.microsoft.com/office/drawing/2014/main" id="{6B8650ED-A24A-5D94-8DC9-14349374FED3}"/>
              </a:ext>
            </a:extLst>
          </p:cNvPr>
          <p:cNvPicPr>
            <a:picLocks noChangeAspect="1"/>
          </p:cNvPicPr>
          <p:nvPr userDrawn="1"/>
        </p:nvPicPr>
        <p:blipFill>
          <a:blip r:embed="rId58" cstate="print">
            <a:extLst>
              <a:ext uri="{28A0092B-C50C-407E-A947-70E740481C1C}">
                <a14:useLocalDpi xmlns:a14="http://schemas.microsoft.com/office/drawing/2010/main" val="0"/>
              </a:ext>
            </a:extLst>
          </a:blip>
          <a:stretch>
            <a:fillRect/>
          </a:stretch>
        </p:blipFill>
        <p:spPr>
          <a:xfrm>
            <a:off x="8939580" y="6178418"/>
            <a:ext cx="1330927" cy="341477"/>
          </a:xfrm>
          <a:prstGeom prst="rect">
            <a:avLst/>
          </a:prstGeom>
        </p:spPr>
      </p:pic>
      <p:pic>
        <p:nvPicPr>
          <p:cNvPr id="61" name="Picture 60">
            <a:extLst>
              <a:ext uri="{FF2B5EF4-FFF2-40B4-BE49-F238E27FC236}">
                <a16:creationId xmlns:a16="http://schemas.microsoft.com/office/drawing/2014/main" id="{35711629-0648-3A62-1FB7-B9BE3A4F62EF}"/>
              </a:ext>
            </a:extLst>
          </p:cNvPr>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3419309" y="3073313"/>
            <a:ext cx="1399667" cy="380738"/>
          </a:xfrm>
          <a:prstGeom prst="rect">
            <a:avLst/>
          </a:prstGeom>
        </p:spPr>
      </p:pic>
      <p:pic>
        <p:nvPicPr>
          <p:cNvPr id="62" name="Picture 61" descr="Text&#10;&#10;Description automatically generated">
            <a:extLst>
              <a:ext uri="{FF2B5EF4-FFF2-40B4-BE49-F238E27FC236}">
                <a16:creationId xmlns:a16="http://schemas.microsoft.com/office/drawing/2014/main" id="{FB32A752-05A3-97F5-0A78-8D843532197B}"/>
              </a:ext>
            </a:extLst>
          </p:cNvPr>
          <p:cNvPicPr>
            <a:picLocks noChangeAspect="1"/>
          </p:cNvPicPr>
          <p:nvPr userDrawn="1"/>
        </p:nvPicPr>
        <p:blipFill>
          <a:blip r:embed="rId60" cstate="print">
            <a:extLst>
              <a:ext uri="{28A0092B-C50C-407E-A947-70E740481C1C}">
                <a14:useLocalDpi xmlns:a14="http://schemas.microsoft.com/office/drawing/2010/main" val="0"/>
              </a:ext>
            </a:extLst>
          </a:blip>
          <a:stretch>
            <a:fillRect/>
          </a:stretch>
        </p:blipFill>
        <p:spPr>
          <a:xfrm>
            <a:off x="8673454" y="966983"/>
            <a:ext cx="1386278" cy="427469"/>
          </a:xfrm>
          <a:prstGeom prst="rect">
            <a:avLst/>
          </a:prstGeom>
        </p:spPr>
      </p:pic>
      <p:pic>
        <p:nvPicPr>
          <p:cNvPr id="63" name="Picture 62" descr="Logo&#10;&#10;Description automatically generated">
            <a:extLst>
              <a:ext uri="{FF2B5EF4-FFF2-40B4-BE49-F238E27FC236}">
                <a16:creationId xmlns:a16="http://schemas.microsoft.com/office/drawing/2014/main" id="{402EA541-AFE2-6810-E1D6-744AEB88C555}"/>
              </a:ext>
            </a:extLst>
          </p:cNvPr>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10523193" y="1000929"/>
            <a:ext cx="784144" cy="377076"/>
          </a:xfrm>
          <a:prstGeom prst="rect">
            <a:avLst/>
          </a:prstGeom>
        </p:spPr>
      </p:pic>
      <p:pic>
        <p:nvPicPr>
          <p:cNvPr id="64" name="Picture 63" descr="Logo, company name&#10;&#10;Description automatically generated">
            <a:extLst>
              <a:ext uri="{FF2B5EF4-FFF2-40B4-BE49-F238E27FC236}">
                <a16:creationId xmlns:a16="http://schemas.microsoft.com/office/drawing/2014/main" id="{BF7A5D93-7BAD-9A63-2649-765297F7CA93}"/>
              </a:ext>
            </a:extLst>
          </p:cNvPr>
          <p:cNvPicPr>
            <a:picLocks noChangeAspect="1"/>
          </p:cNvPicPr>
          <p:nvPr userDrawn="1"/>
        </p:nvPicPr>
        <p:blipFill>
          <a:blip r:embed="rId62">
            <a:extLst>
              <a:ext uri="{28A0092B-C50C-407E-A947-70E740481C1C}">
                <a14:useLocalDpi xmlns:a14="http://schemas.microsoft.com/office/drawing/2010/main" val="0"/>
              </a:ext>
            </a:extLst>
          </a:blip>
          <a:stretch>
            <a:fillRect/>
          </a:stretch>
        </p:blipFill>
        <p:spPr>
          <a:xfrm>
            <a:off x="3962800" y="4695607"/>
            <a:ext cx="1070058" cy="513840"/>
          </a:xfrm>
          <a:prstGeom prst="rect">
            <a:avLst/>
          </a:prstGeom>
        </p:spPr>
      </p:pic>
    </p:spTree>
    <p:extLst>
      <p:ext uri="{BB962C8B-B14F-4D97-AF65-F5344CB8AC3E}">
        <p14:creationId xmlns:p14="http://schemas.microsoft.com/office/powerpoint/2010/main" val="3015234717"/>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ZA"/>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eaLnBrk="0" fontAlgn="base" hangingPunct="0">
              <a:spcBef>
                <a:spcPct val="0"/>
              </a:spcBef>
              <a:spcAft>
                <a:spcPct val="0"/>
              </a:spcAft>
              <a:defRPr>
                <a:latin typeface="Tahoma" pitchFamily="34" charset="0"/>
                <a:cs typeface="+mn-cs"/>
              </a:defRPr>
            </a:lvl1pPr>
          </a:lstStyle>
          <a:p>
            <a:pPr>
              <a:defRPr/>
            </a:pPr>
            <a:endParaRPr lang="en-ZA">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0" fontAlgn="base" hangingPunct="0">
              <a:spcBef>
                <a:spcPct val="0"/>
              </a:spcBef>
              <a:spcAft>
                <a:spcPct val="0"/>
              </a:spcAft>
              <a:defRPr>
                <a:latin typeface="Tahoma" pitchFamily="34" charset="0"/>
                <a:cs typeface="+mn-cs"/>
              </a:defRPr>
            </a:lvl1pPr>
          </a:lstStyle>
          <a:p>
            <a:pPr>
              <a:defRPr/>
            </a:pPr>
            <a:endParaRPr lang="en-ZA">
              <a:solidFill>
                <a:prstClr val="black"/>
              </a:solidFill>
            </a:endParaRPr>
          </a:p>
        </p:txBody>
      </p:sp>
    </p:spTree>
    <p:extLst>
      <p:ext uri="{BB962C8B-B14F-4D97-AF65-F5344CB8AC3E}">
        <p14:creationId xmlns:p14="http://schemas.microsoft.com/office/powerpoint/2010/main" val="401031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0534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ZA" altLang="en-US" dirty="0"/>
          </a:p>
        </p:txBody>
      </p:sp>
      <p:pic>
        <p:nvPicPr>
          <p:cNvPr id="5" name="Picture 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433686" y="6238369"/>
            <a:ext cx="1420857" cy="464804"/>
          </a:xfrm>
          <a:prstGeom prst="rect">
            <a:avLst/>
          </a:prstGeom>
        </p:spPr>
      </p:pic>
    </p:spTree>
    <p:extLst>
      <p:ext uri="{BB962C8B-B14F-4D97-AF65-F5344CB8AC3E}">
        <p14:creationId xmlns:p14="http://schemas.microsoft.com/office/powerpoint/2010/main" val="569278705"/>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84" r:id="rId3"/>
    <p:sldLayoutId id="2147483667" r:id="rId4"/>
    <p:sldLayoutId id="2147483683" r:id="rId5"/>
    <p:sldLayoutId id="2147483686" r:id="rId6"/>
    <p:sldLayoutId id="2147483687" r:id="rId7"/>
  </p:sldLayoutIdLst>
  <p:hf hdr="0" ftr="0" dt="0"/>
  <p:txStyles>
    <p:titleStyle>
      <a:lvl1pPr algn="ctr" rtl="0" eaLnBrk="0" fontAlgn="base" hangingPunct="0">
        <a:spcBef>
          <a:spcPct val="0"/>
        </a:spcBef>
        <a:spcAft>
          <a:spcPct val="0"/>
        </a:spcAft>
        <a:defRPr sz="3600" kern="1200">
          <a:solidFill>
            <a:srgbClr val="C00000"/>
          </a:solidFill>
          <a:latin typeface="Arial" pitchFamily="34" charset="0"/>
          <a:ea typeface="+mj-ea"/>
          <a:cs typeface="Arial" pitchFamily="34" charset="0"/>
        </a:defRPr>
      </a:lvl1pPr>
      <a:lvl2pPr algn="ctr" rtl="0" eaLnBrk="0" fontAlgn="base" hangingPunct="0">
        <a:spcBef>
          <a:spcPct val="0"/>
        </a:spcBef>
        <a:spcAft>
          <a:spcPct val="0"/>
        </a:spcAft>
        <a:defRPr sz="3600">
          <a:solidFill>
            <a:srgbClr val="C00000"/>
          </a:solidFill>
          <a:latin typeface="Arial" charset="0"/>
          <a:cs typeface="Arial" charset="0"/>
        </a:defRPr>
      </a:lvl2pPr>
      <a:lvl3pPr algn="ctr" rtl="0" eaLnBrk="0" fontAlgn="base" hangingPunct="0">
        <a:spcBef>
          <a:spcPct val="0"/>
        </a:spcBef>
        <a:spcAft>
          <a:spcPct val="0"/>
        </a:spcAft>
        <a:defRPr sz="3600">
          <a:solidFill>
            <a:srgbClr val="C00000"/>
          </a:solidFill>
          <a:latin typeface="Arial" charset="0"/>
          <a:cs typeface="Arial" charset="0"/>
        </a:defRPr>
      </a:lvl3pPr>
      <a:lvl4pPr algn="ctr" rtl="0" eaLnBrk="0" fontAlgn="base" hangingPunct="0">
        <a:spcBef>
          <a:spcPct val="0"/>
        </a:spcBef>
        <a:spcAft>
          <a:spcPct val="0"/>
        </a:spcAft>
        <a:defRPr sz="3600">
          <a:solidFill>
            <a:srgbClr val="C00000"/>
          </a:solidFill>
          <a:latin typeface="Arial" charset="0"/>
          <a:cs typeface="Arial" charset="0"/>
        </a:defRPr>
      </a:lvl4pPr>
      <a:lvl5pPr algn="ctr" rtl="0" eaLnBrk="0" fontAlgn="base" hangingPunct="0">
        <a:spcBef>
          <a:spcPct val="0"/>
        </a:spcBef>
        <a:spcAft>
          <a:spcPct val="0"/>
        </a:spcAft>
        <a:defRPr sz="3600">
          <a:solidFill>
            <a:srgbClr val="C00000"/>
          </a:solidFill>
          <a:latin typeface="Arial" charset="0"/>
          <a:cs typeface="Arial" charset="0"/>
        </a:defRPr>
      </a:lvl5pPr>
      <a:lvl6pPr marL="457200" algn="ctr" rtl="0" fontAlgn="base">
        <a:spcBef>
          <a:spcPct val="0"/>
        </a:spcBef>
        <a:spcAft>
          <a:spcPct val="0"/>
        </a:spcAft>
        <a:defRPr sz="3600">
          <a:solidFill>
            <a:srgbClr val="C00000"/>
          </a:solidFill>
          <a:latin typeface="Arial" charset="0"/>
          <a:cs typeface="Arial" charset="0"/>
        </a:defRPr>
      </a:lvl6pPr>
      <a:lvl7pPr marL="914400" algn="ctr" rtl="0" fontAlgn="base">
        <a:spcBef>
          <a:spcPct val="0"/>
        </a:spcBef>
        <a:spcAft>
          <a:spcPct val="0"/>
        </a:spcAft>
        <a:defRPr sz="3600">
          <a:solidFill>
            <a:srgbClr val="C00000"/>
          </a:solidFill>
          <a:latin typeface="Arial" charset="0"/>
          <a:cs typeface="Arial" charset="0"/>
        </a:defRPr>
      </a:lvl7pPr>
      <a:lvl8pPr marL="1371600" algn="ctr" rtl="0" fontAlgn="base">
        <a:spcBef>
          <a:spcPct val="0"/>
        </a:spcBef>
        <a:spcAft>
          <a:spcPct val="0"/>
        </a:spcAft>
        <a:defRPr sz="3600">
          <a:solidFill>
            <a:srgbClr val="C00000"/>
          </a:solidFill>
          <a:latin typeface="Arial" charset="0"/>
          <a:cs typeface="Arial" charset="0"/>
        </a:defRPr>
      </a:lvl8pPr>
      <a:lvl9pPr marL="1828800" algn="ctr" rtl="0" fontAlgn="base">
        <a:spcBef>
          <a:spcPct val="0"/>
        </a:spcBef>
        <a:spcAft>
          <a:spcPct val="0"/>
        </a:spcAft>
        <a:defRPr sz="3600">
          <a:solidFill>
            <a:srgbClr val="C00000"/>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2.emf"/><Relationship Id="rId4" Type="http://schemas.openxmlformats.org/officeDocument/2006/relationships/image" Target="../media/image81.jpg"/></Relationships>
</file>

<file path=ppt/slides/_rels/slide1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emf"/><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96.emf"/><Relationship Id="rId5" Type="http://schemas.openxmlformats.org/officeDocument/2006/relationships/image" Target="../media/image95.gif"/><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xml"/><Relationship Id="rId4" Type="http://schemas.openxmlformats.org/officeDocument/2006/relationships/image" Target="../media/image10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jpeg"/><Relationship Id="rId4" Type="http://schemas.openxmlformats.org/officeDocument/2006/relationships/image" Target="../media/image77.jpg"/></Relationships>
</file>

<file path=ppt/slides/_rels/slide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EA0F1FD-37B6-9797-DF2F-C54994934FDB}"/>
              </a:ext>
            </a:extLst>
          </p:cNvPr>
          <p:cNvSpPr txBox="1">
            <a:spLocks noChangeArrowheads="1"/>
          </p:cNvSpPr>
          <p:nvPr/>
        </p:nvSpPr>
        <p:spPr bwMode="auto">
          <a:xfrm>
            <a:off x="275617" y="3504401"/>
            <a:ext cx="11640765" cy="60678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9pPr>
          </a:lstStyle>
          <a:p>
            <a:pPr lvl="0" eaLnBrk="1" hangingPunct="1">
              <a:defRPr/>
            </a:pPr>
            <a:r>
              <a:rPr lang="en-US" sz="2000" b="0" kern="0" dirty="0">
                <a:solidFill>
                  <a:prstClr val="black"/>
                </a:solidFill>
                <a:effectLst/>
                <a:latin typeface="Arial"/>
              </a:rPr>
              <a:t>On behalf of the Africa CDC –</a:t>
            </a:r>
            <a:r>
              <a:rPr kumimoji="0" lang="en-US" sz="2000" b="0" i="0" u="none" strike="noStrike" kern="0" cap="none" spc="0" normalizeH="0" baseline="0" noProof="0" dirty="0">
                <a:ln>
                  <a:noFill/>
                </a:ln>
                <a:solidFill>
                  <a:prstClr val="black"/>
                </a:solidFill>
                <a:effectLst/>
                <a:uLnTx/>
                <a:uFillTx/>
                <a:latin typeface="Arial"/>
                <a:ea typeface="+mj-ea"/>
                <a:cs typeface="+mj-cs"/>
              </a:rPr>
              <a:t> June 2026</a:t>
            </a:r>
          </a:p>
        </p:txBody>
      </p:sp>
      <p:sp>
        <p:nvSpPr>
          <p:cNvPr id="8" name="Rectangle 5">
            <a:extLst>
              <a:ext uri="{FF2B5EF4-FFF2-40B4-BE49-F238E27FC236}">
                <a16:creationId xmlns:a16="http://schemas.microsoft.com/office/drawing/2014/main" id="{39ECCB99-BAA6-9F50-9101-7DEB3380F064}"/>
              </a:ext>
            </a:extLst>
          </p:cNvPr>
          <p:cNvSpPr txBox="1">
            <a:spLocks noChangeArrowheads="1"/>
          </p:cNvSpPr>
          <p:nvPr/>
        </p:nvSpPr>
        <p:spPr bwMode="auto">
          <a:xfrm>
            <a:off x="1" y="1757394"/>
            <a:ext cx="12192000" cy="177303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CC00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CC0000"/>
                </a:solidFill>
                <a:effectLst>
                  <a:outerShdw blurRad="38100" dist="38100" dir="2700000" algn="tl">
                    <a:srgbClr val="C0C0C0"/>
                  </a:outerShdw>
                </a:effectLst>
                <a:latin typeface="Arial" charset="0"/>
              </a:defRPr>
            </a:lvl9pPr>
          </a:lstStyle>
          <a:p>
            <a:pPr lvl="0">
              <a:lnSpc>
                <a:spcPct val="110000"/>
              </a:lnSpc>
              <a:defRPr/>
            </a:pPr>
            <a:r>
              <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rPr>
              <a:t>Ebola epidemic in the DRC:</a:t>
            </a:r>
          </a:p>
          <a:p>
            <a:pPr lvl="0">
              <a:lnSpc>
                <a:spcPct val="110000"/>
              </a:lnSpc>
              <a:defRPr/>
            </a:pPr>
            <a:r>
              <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rPr>
              <a:t>My observations &amp; reflections </a:t>
            </a:r>
            <a:endParaRPr kumimoji="0" lang="en-US" sz="4000" b="1" i="1"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6">
            <a:extLst>
              <a:ext uri="{FF2B5EF4-FFF2-40B4-BE49-F238E27FC236}">
                <a16:creationId xmlns:a16="http://schemas.microsoft.com/office/drawing/2014/main" id="{A09BD613-2B80-6F86-ABB5-20722D164408}"/>
              </a:ext>
            </a:extLst>
          </p:cNvPr>
          <p:cNvSpPr txBox="1">
            <a:spLocks noChangeArrowheads="1"/>
          </p:cNvSpPr>
          <p:nvPr/>
        </p:nvSpPr>
        <p:spPr bwMode="auto">
          <a:xfrm>
            <a:off x="1105504" y="4111183"/>
            <a:ext cx="9980994" cy="20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anose="020B0604020202020204" pitchFamily="34" charset="0"/>
              <a:buNone/>
              <a:defRPr sz="2800" b="1" kern="1200">
                <a:solidFill>
                  <a:schemeClr val="tx1"/>
                </a:solidFill>
                <a:latin typeface="Arial" pitchFamily="34" charset="0"/>
                <a:ea typeface="+mn-ea"/>
                <a:cs typeface="Arial" pitchFamily="34" charset="0"/>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Arial" pitchFamily="34" charset="0"/>
                <a:ea typeface="+mn-ea"/>
                <a:cs typeface="Arial" pitchFamily="34" charset="0"/>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Arial" pitchFamily="34" charset="0"/>
                <a:ea typeface="+mn-ea"/>
                <a:cs typeface="Arial" pitchFamily="34" charset="0"/>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itchFamily="34" charset="0"/>
                <a:ea typeface="+mn-ea"/>
                <a:cs typeface="Arial" pitchFamily="34" charset="0"/>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Salim S. Abdool Karim, FRS</a:t>
            </a:r>
          </a:p>
          <a:p>
            <a:pPr marL="0" marR="0" lvl="0" indent="0" algn="ctr"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endParaRPr kumimoji="0" 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Yusuf Hamied Chair in Global Health &amp; Director: CAPRISA</a:t>
            </a: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Professor of Global Health, Columbia University</a:t>
            </a: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Chair: Africa CDC’s Emergency Consultative Group </a:t>
            </a: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Special Advisor on pandemics to the Director-General of the World Health </a:t>
            </a:r>
            <a:r>
              <a:rPr kumimoji="0" lang="en-US" sz="1500" b="0" i="0" u="none" strike="noStrike" kern="1200" cap="none" spc="0" normalizeH="0" baseline="0" noProof="0" dirty="0" err="1">
                <a:ln>
                  <a:noFill/>
                </a:ln>
                <a:solidFill>
                  <a:prstClr val="black"/>
                </a:solidFill>
                <a:effectLst/>
                <a:uLnTx/>
                <a:uFillTx/>
                <a:latin typeface="Arial" pitchFamily="34" charset="0"/>
                <a:ea typeface="ＭＳ Ｐゴシック" charset="-128"/>
                <a:cs typeface="Arial" pitchFamily="34" charset="0"/>
              </a:rPr>
              <a:t>Organisation</a:t>
            </a:r>
            <a:endPar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Adjunct Professor of Immunology and Infectious Diseases, Harvard University</a:t>
            </a: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Adjunct Professor of Medicine: Cornell University</a:t>
            </a:r>
          </a:p>
          <a:p>
            <a:pPr marL="0" marR="0" lvl="0" indent="0" algn="ctr" defTabSz="914400" rtl="0" eaLnBrk="0" fontAlgn="base" latinLnBrk="0" hangingPunct="0">
              <a:lnSpc>
                <a:spcPct val="100000"/>
              </a:lnSpc>
              <a:spcBef>
                <a:spcPts val="0"/>
              </a:spcBef>
              <a:spcAft>
                <a:spcPct val="0"/>
              </a:spcAft>
              <a:buClr>
                <a:srgbClr val="FF0000"/>
              </a:buClr>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Pro Vice-Chancellor (Research): University of KwaZulu-Natal</a:t>
            </a:r>
          </a:p>
        </p:txBody>
      </p:sp>
    </p:spTree>
    <p:extLst>
      <p:ext uri="{BB962C8B-B14F-4D97-AF65-F5344CB8AC3E}">
        <p14:creationId xmlns:p14="http://schemas.microsoft.com/office/powerpoint/2010/main" val="1724325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781" y="343838"/>
            <a:ext cx="11602586" cy="574196"/>
          </a:xfrm>
          <a:prstGeom prst="rect">
            <a:avLst/>
          </a:prstGeom>
          <a:noFill/>
        </p:spPr>
        <p:txBody>
          <a:bodyPr wrap="square" lIns="45720" tIns="18288" rIns="45720" bIns="18288" anchor="ctr">
            <a:spAutoFit/>
          </a:bodyPr>
          <a:lstStyle/>
          <a:p>
            <a:pPr algn="l">
              <a:lnSpc>
                <a:spcPct val="104000"/>
              </a:lnSpc>
              <a:spcBef>
                <a:spcPts val="0"/>
              </a:spcBef>
              <a:spcAft>
                <a:spcPts val="400"/>
              </a:spcAft>
            </a:pPr>
            <a:r>
              <a:rPr lang="en-US" sz="3600" b="1" i="0" dirty="0">
                <a:solidFill>
                  <a:srgbClr val="C00000"/>
                </a:solidFill>
                <a:latin typeface="Arial"/>
              </a:rPr>
              <a:t>New Ebola isolation wards being built at the hospital</a:t>
            </a:r>
            <a:endParaRPr sz="3600" b="1" i="0" dirty="0">
              <a:solidFill>
                <a:srgbClr val="C00000"/>
              </a:solidFill>
              <a:latin typeface="Arial"/>
            </a:endParaRPr>
          </a:p>
        </p:txBody>
      </p:sp>
      <p:pic>
        <p:nvPicPr>
          <p:cNvPr id="8" name="WhatsApp Video 2026-06-14 at 14.28.3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1412" y="1099347"/>
            <a:ext cx="7273825" cy="4056556"/>
          </a:xfrm>
          <a:prstGeom prst="rect">
            <a:avLst/>
          </a:prstGeom>
        </p:spPr>
      </p:pic>
      <p:sp>
        <p:nvSpPr>
          <p:cNvPr id="11" name="TextBox 10">
            <a:extLst>
              <a:ext uri="{FF2B5EF4-FFF2-40B4-BE49-F238E27FC236}">
                <a16:creationId xmlns:a16="http://schemas.microsoft.com/office/drawing/2014/main" id="{D65C9DA9-0283-FE6D-7587-9E486F337C3F}"/>
              </a:ext>
            </a:extLst>
          </p:cNvPr>
          <p:cNvSpPr txBox="1"/>
          <p:nvPr/>
        </p:nvSpPr>
        <p:spPr>
          <a:xfrm>
            <a:off x="734400" y="5245223"/>
            <a:ext cx="9835200" cy="1323439"/>
          </a:xfrm>
          <a:prstGeom prst="rect">
            <a:avLst/>
          </a:prstGeom>
          <a:noFill/>
        </p:spPr>
        <p:txBody>
          <a:bodyPr wrap="square">
            <a:spAutoFit/>
          </a:bodyPr>
          <a:lstStyle/>
          <a:p>
            <a:pPr algn="ct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Right next to the </a:t>
            </a:r>
            <a:r>
              <a:rPr lang="en-ZA" sz="2000" kern="100" dirty="0">
                <a:latin typeface="Arial" panose="020B0604020202020204" pitchFamily="34" charset="0"/>
                <a:ea typeface="Times New Roman" panose="02020603050405020304" pitchFamily="18" charset="0"/>
                <a:cs typeface="Arial" panose="020B0604020202020204" pitchFamily="34" charset="0"/>
              </a:rPr>
              <a:t>Red Zone at Evangelical </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hospital, WHO is building several makeshift Ebola wards. These are mostly individual wards, mainly for suspects as confirmed patients are usually kept in communal wards. Click on the video above right </a:t>
            </a:r>
            <a:r>
              <a:rPr lang="en-ZA" sz="2000" kern="100" dirty="0">
                <a:latin typeface="Arial" panose="020B0604020202020204" pitchFamily="34" charset="0"/>
                <a:ea typeface="Times New Roman" panose="02020603050405020304" pitchFamily="18" charset="0"/>
                <a:cs typeface="Arial" panose="020B0604020202020204" pitchFamily="34" charset="0"/>
              </a:rPr>
              <a:t>to see the</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impress</a:t>
            </a:r>
            <a:r>
              <a:rPr lang="en-ZA" sz="2000" kern="100" dirty="0">
                <a:latin typeface="Arial" panose="020B0604020202020204" pitchFamily="34" charset="0"/>
                <a:ea typeface="Times New Roman" panose="02020603050405020304" pitchFamily="18" charset="0"/>
                <a:cs typeface="Arial" panose="020B0604020202020204" pitchFamily="34" charset="0"/>
              </a:rPr>
              <a:t>ive</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WHO teams building these new facilities into the night.</a:t>
            </a:r>
          </a:p>
        </p:txBody>
      </p:sp>
      <p:pic>
        <p:nvPicPr>
          <p:cNvPr id="13" name="Picture 12">
            <a:extLst>
              <a:ext uri="{FF2B5EF4-FFF2-40B4-BE49-F238E27FC236}">
                <a16:creationId xmlns:a16="http://schemas.microsoft.com/office/drawing/2014/main" id="{FECB75D9-8DAC-C57D-0D22-EA51537EB9FA}"/>
              </a:ext>
            </a:extLst>
          </p:cNvPr>
          <p:cNvPicPr>
            <a:picLocks noChangeAspect="1"/>
          </p:cNvPicPr>
          <p:nvPr/>
        </p:nvPicPr>
        <p:blipFill>
          <a:blip r:embed="rId5"/>
          <a:srcRect t="37174" b="37484"/>
          <a:stretch>
            <a:fillRect/>
          </a:stretch>
        </p:blipFill>
        <p:spPr>
          <a:xfrm>
            <a:off x="302781" y="2186083"/>
            <a:ext cx="3923779" cy="2186082"/>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3330-5C61-27EF-E606-97428FBFF363}"/>
              </a:ext>
            </a:extLst>
          </p:cNvPr>
          <p:cNvSpPr>
            <a:spLocks noGrp="1"/>
          </p:cNvSpPr>
          <p:nvPr>
            <p:ph type="title"/>
          </p:nvPr>
        </p:nvSpPr>
        <p:spPr/>
        <p:txBody>
          <a:bodyPr/>
          <a:lstStyle/>
          <a:p>
            <a:r>
              <a:rPr lang="en-US" dirty="0"/>
              <a:t>The grim reality is evident – though not obvious</a:t>
            </a:r>
            <a:endParaRPr lang="en-ZA" dirty="0"/>
          </a:p>
        </p:txBody>
      </p:sp>
      <p:pic>
        <p:nvPicPr>
          <p:cNvPr id="5" name="Picture 4">
            <a:extLst>
              <a:ext uri="{FF2B5EF4-FFF2-40B4-BE49-F238E27FC236}">
                <a16:creationId xmlns:a16="http://schemas.microsoft.com/office/drawing/2014/main" id="{8AEA270A-AE3C-950D-1E0A-377504A01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812" y="1663693"/>
            <a:ext cx="5308143" cy="3981107"/>
          </a:xfrm>
          <a:prstGeom prst="rect">
            <a:avLst/>
          </a:prstGeom>
        </p:spPr>
      </p:pic>
      <p:sp>
        <p:nvSpPr>
          <p:cNvPr id="7" name="TextBox 6">
            <a:extLst>
              <a:ext uri="{FF2B5EF4-FFF2-40B4-BE49-F238E27FC236}">
                <a16:creationId xmlns:a16="http://schemas.microsoft.com/office/drawing/2014/main" id="{7FD362A1-C6EC-2C3A-70EC-7E7674EB43DB}"/>
              </a:ext>
            </a:extLst>
          </p:cNvPr>
          <p:cNvSpPr txBox="1"/>
          <p:nvPr/>
        </p:nvSpPr>
        <p:spPr>
          <a:xfrm>
            <a:off x="294432" y="1417638"/>
            <a:ext cx="6228380" cy="5016758"/>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Dr Kyeng Mercy, chief of surveillance for Africa CDC and Dr </a:t>
            </a:r>
            <a:r>
              <a:rPr lang="en-ZA" sz="2000" kern="100" dirty="0" err="1">
                <a:effectLst/>
                <a:latin typeface="Arial" panose="020B0604020202020204" pitchFamily="34" charset="0"/>
                <a:ea typeface="Times New Roman" panose="02020603050405020304" pitchFamily="18" charset="0"/>
                <a:cs typeface="Arial" panose="020B0604020202020204" pitchFamily="34" charset="0"/>
              </a:rPr>
              <a:t>Settu</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of ALIMA (a sister organization to MSF) show me the makeshift mortuary tent at the back of the hospital. Several times I heard people use an acronym “SDB” – new to my vocabulary. I learnt that the International Red Cross and FHI360 are taking the lead on “Safe &amp; Dignified Burial” (SDB). They have several community health workers monitoring for deaths in the community and they then go and help the families for an SDB of their loved one. They explained to me that families want bags where the area covering the face is transparent. The families don’t like the full black bags being used – which has led to some community resistance to SDB! I also fel</a:t>
            </a:r>
            <a:r>
              <a:rPr lang="en-ZA" sz="2000" kern="100" dirty="0">
                <a:latin typeface="Arial" panose="020B0604020202020204" pitchFamily="34" charset="0"/>
                <a:ea typeface="Times New Roman" panose="02020603050405020304" pitchFamily="18" charset="0"/>
                <a:cs typeface="Arial" panose="020B0604020202020204" pitchFamily="34" charset="0"/>
              </a:rPr>
              <a:t>t that I would want to see the face of a loved one a last time. </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Even burials are a challenge here…</a:t>
            </a:r>
          </a:p>
        </p:txBody>
      </p:sp>
    </p:spTree>
    <p:extLst>
      <p:ext uri="{BB962C8B-B14F-4D97-AF65-F5344CB8AC3E}">
        <p14:creationId xmlns:p14="http://schemas.microsoft.com/office/powerpoint/2010/main" val="237653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BB0B-566D-BB2F-7603-7B66415C8FE7}"/>
              </a:ext>
            </a:extLst>
          </p:cNvPr>
          <p:cNvSpPr>
            <a:spLocks noGrp="1"/>
          </p:cNvSpPr>
          <p:nvPr>
            <p:ph type="title"/>
          </p:nvPr>
        </p:nvSpPr>
        <p:spPr>
          <a:xfrm>
            <a:off x="513719" y="274638"/>
            <a:ext cx="11164562" cy="1143000"/>
          </a:xfrm>
        </p:spPr>
        <p:txBody>
          <a:bodyPr/>
          <a:lstStyle/>
          <a:p>
            <a:r>
              <a:rPr lang="en-US" dirty="0"/>
              <a:t>Ebola treatment Centre – </a:t>
            </a:r>
            <a:r>
              <a:rPr lang="en-US" dirty="0" err="1"/>
              <a:t>Rwampara</a:t>
            </a:r>
            <a:r>
              <a:rPr lang="en-US" dirty="0"/>
              <a:t> Hospital</a:t>
            </a:r>
            <a:endParaRPr lang="en-ZA" dirty="0"/>
          </a:p>
        </p:txBody>
      </p:sp>
      <p:sp>
        <p:nvSpPr>
          <p:cNvPr id="5" name="TextBox 4">
            <a:extLst>
              <a:ext uri="{FF2B5EF4-FFF2-40B4-BE49-F238E27FC236}">
                <a16:creationId xmlns:a16="http://schemas.microsoft.com/office/drawing/2014/main" id="{F7D6D139-A8A7-D82C-8093-33934544B6DF}"/>
              </a:ext>
            </a:extLst>
          </p:cNvPr>
          <p:cNvSpPr txBox="1"/>
          <p:nvPr/>
        </p:nvSpPr>
        <p:spPr>
          <a:xfrm>
            <a:off x="809578" y="4784523"/>
            <a:ext cx="10603406" cy="1323439"/>
          </a:xfrm>
          <a:prstGeom prst="rect">
            <a:avLst/>
          </a:prstGeom>
          <a:noFill/>
        </p:spPr>
        <p:txBody>
          <a:bodyPr wrap="square">
            <a:spAutoFit/>
          </a:bodyPr>
          <a:lstStyle/>
          <a:p>
            <a:r>
              <a:rPr lang="en-ZA" sz="2000" dirty="0">
                <a:latin typeface="Arial" panose="020B0604020202020204" pitchFamily="34" charset="0"/>
                <a:cs typeface="Arial" panose="020B0604020202020204" pitchFamily="34" charset="0"/>
              </a:rPr>
              <a:t>I went with Dr Yap Boum and Dr Kyeng Mercy of Africa CDC and Dr </a:t>
            </a:r>
            <a:r>
              <a:rPr lang="en-ZA" sz="2000" dirty="0" err="1">
                <a:latin typeface="Arial" panose="020B0604020202020204" pitchFamily="34" charset="0"/>
                <a:cs typeface="Arial" panose="020B0604020202020204" pitchFamily="34" charset="0"/>
              </a:rPr>
              <a:t>Papys</a:t>
            </a:r>
            <a:r>
              <a:rPr lang="en-ZA" sz="2000" dirty="0">
                <a:latin typeface="Arial" panose="020B0604020202020204" pitchFamily="34" charset="0"/>
                <a:cs typeface="Arial" panose="020B0604020202020204" pitchFamily="34" charset="0"/>
              </a:rPr>
              <a:t> Lame </a:t>
            </a:r>
            <a:r>
              <a:rPr lang="en-ZA" sz="2000" dirty="0" err="1">
                <a:latin typeface="Arial" panose="020B0604020202020204" pitchFamily="34" charset="0"/>
                <a:cs typeface="Arial" panose="020B0604020202020204" pitchFamily="34" charset="0"/>
              </a:rPr>
              <a:t>Musey</a:t>
            </a:r>
            <a:r>
              <a:rPr lang="en-ZA" sz="2000" dirty="0">
                <a:latin typeface="Arial" panose="020B0604020202020204" pitchFamily="34" charset="0"/>
                <a:cs typeface="Arial" panose="020B0604020202020204" pitchFamily="34" charset="0"/>
              </a:rPr>
              <a:t> of ALIMA (Alliance for International Medical Action) to </a:t>
            </a:r>
            <a:r>
              <a:rPr lang="en-ZA" sz="2000" dirty="0" err="1">
                <a:latin typeface="Arial" panose="020B0604020202020204" pitchFamily="34" charset="0"/>
                <a:cs typeface="Arial" panose="020B0604020202020204" pitchFamily="34" charset="0"/>
              </a:rPr>
              <a:t>Rwampara</a:t>
            </a:r>
            <a:r>
              <a:rPr lang="en-ZA" sz="2000" dirty="0">
                <a:latin typeface="Arial" panose="020B0604020202020204" pitchFamily="34" charset="0"/>
                <a:cs typeface="Arial" panose="020B0604020202020204" pitchFamily="34" charset="0"/>
              </a:rPr>
              <a:t> hospital - a less resourced hospital than Evangelical. </a:t>
            </a:r>
            <a:r>
              <a:rPr lang="en-ZA" sz="2000" dirty="0" err="1">
                <a:latin typeface="Arial" panose="020B0604020202020204" pitchFamily="34" charset="0"/>
                <a:cs typeface="Arial" panose="020B0604020202020204" pitchFamily="34" charset="0"/>
              </a:rPr>
              <a:t>Rwampara</a:t>
            </a:r>
            <a:r>
              <a:rPr lang="en-ZA" sz="2000" dirty="0">
                <a:latin typeface="Arial" panose="020B0604020202020204" pitchFamily="34" charset="0"/>
                <a:cs typeface="Arial" panose="020B0604020202020204" pitchFamily="34" charset="0"/>
              </a:rPr>
              <a:t> saw its first Ebola patients in early May. Before we entered the Ebola ward zone, we have shoes sprayed and complete WASH procedures.</a:t>
            </a:r>
          </a:p>
        </p:txBody>
      </p:sp>
      <p:pic>
        <p:nvPicPr>
          <p:cNvPr id="7" name="Picture 6">
            <a:extLst>
              <a:ext uri="{FF2B5EF4-FFF2-40B4-BE49-F238E27FC236}">
                <a16:creationId xmlns:a16="http://schemas.microsoft.com/office/drawing/2014/main" id="{7F84F8D0-DB20-4BCD-750E-77BE0F494DAE}"/>
              </a:ext>
            </a:extLst>
          </p:cNvPr>
          <p:cNvPicPr>
            <a:picLocks noChangeAspect="1"/>
          </p:cNvPicPr>
          <p:nvPr/>
        </p:nvPicPr>
        <p:blipFill>
          <a:blip r:embed="rId2">
            <a:extLst>
              <a:ext uri="{28A0092B-C50C-407E-A947-70E740481C1C}">
                <a14:useLocalDpi xmlns:a14="http://schemas.microsoft.com/office/drawing/2010/main" val="0"/>
              </a:ext>
            </a:extLst>
          </a:blip>
          <a:srcRect t="12271" r="9860" b="20076"/>
          <a:stretch>
            <a:fillRect/>
          </a:stretch>
        </p:blipFill>
        <p:spPr>
          <a:xfrm>
            <a:off x="3355200" y="1402796"/>
            <a:ext cx="5512163" cy="3102786"/>
          </a:xfrm>
          <a:prstGeom prst="rect">
            <a:avLst/>
          </a:prstGeom>
        </p:spPr>
      </p:pic>
      <p:pic>
        <p:nvPicPr>
          <p:cNvPr id="9" name="Picture 8">
            <a:extLst>
              <a:ext uri="{FF2B5EF4-FFF2-40B4-BE49-F238E27FC236}">
                <a16:creationId xmlns:a16="http://schemas.microsoft.com/office/drawing/2014/main" id="{264AB582-A8F3-F8F0-3D21-DF76A8156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63" y="1402796"/>
            <a:ext cx="2563837" cy="3102786"/>
          </a:xfrm>
          <a:prstGeom prst="rect">
            <a:avLst/>
          </a:prstGeom>
        </p:spPr>
      </p:pic>
      <p:pic>
        <p:nvPicPr>
          <p:cNvPr id="11" name="Picture 10">
            <a:extLst>
              <a:ext uri="{FF2B5EF4-FFF2-40B4-BE49-F238E27FC236}">
                <a16:creationId xmlns:a16="http://schemas.microsoft.com/office/drawing/2014/main" id="{3CAE2A10-5E06-3E0E-5B42-EF73CEE90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845" y="1402796"/>
            <a:ext cx="2479911" cy="3102786"/>
          </a:xfrm>
          <a:prstGeom prst="rect">
            <a:avLst/>
          </a:prstGeom>
        </p:spPr>
      </p:pic>
    </p:spTree>
    <p:extLst>
      <p:ext uri="{BB962C8B-B14F-4D97-AF65-F5344CB8AC3E}">
        <p14:creationId xmlns:p14="http://schemas.microsoft.com/office/powerpoint/2010/main" val="237646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96271-C53D-98DF-A37D-95B1958A47F0}"/>
              </a:ext>
            </a:extLst>
          </p:cNvPr>
          <p:cNvSpPr>
            <a:spLocks noGrp="1"/>
          </p:cNvSpPr>
          <p:nvPr>
            <p:ph type="title"/>
          </p:nvPr>
        </p:nvSpPr>
        <p:spPr/>
        <p:txBody>
          <a:bodyPr/>
          <a:lstStyle/>
          <a:p>
            <a:r>
              <a:rPr lang="en-US" dirty="0" err="1"/>
              <a:t>Rwampara’s</a:t>
            </a:r>
            <a:r>
              <a:rPr lang="en-US" dirty="0"/>
              <a:t> 2 different types of isolation wards</a:t>
            </a:r>
            <a:endParaRPr lang="en-ZA" dirty="0"/>
          </a:p>
        </p:txBody>
      </p:sp>
      <p:pic>
        <p:nvPicPr>
          <p:cNvPr id="7" name="Picture 6">
            <a:extLst>
              <a:ext uri="{FF2B5EF4-FFF2-40B4-BE49-F238E27FC236}">
                <a16:creationId xmlns:a16="http://schemas.microsoft.com/office/drawing/2014/main" id="{ADD7EA3A-BBE0-3898-4374-935C21196FBF}"/>
              </a:ext>
            </a:extLst>
          </p:cNvPr>
          <p:cNvPicPr>
            <a:picLocks noChangeAspect="1"/>
          </p:cNvPicPr>
          <p:nvPr/>
        </p:nvPicPr>
        <p:blipFill>
          <a:blip r:embed="rId2">
            <a:extLst>
              <a:ext uri="{28A0092B-C50C-407E-A947-70E740481C1C}">
                <a14:useLocalDpi xmlns:a14="http://schemas.microsoft.com/office/drawing/2010/main" val="0"/>
              </a:ext>
            </a:extLst>
          </a:blip>
          <a:srcRect t="15013"/>
          <a:stretch>
            <a:fillRect/>
          </a:stretch>
        </p:blipFill>
        <p:spPr>
          <a:xfrm>
            <a:off x="5952001" y="1438200"/>
            <a:ext cx="5368358" cy="3421800"/>
          </a:xfrm>
          <a:prstGeom prst="rect">
            <a:avLst/>
          </a:prstGeom>
        </p:spPr>
      </p:pic>
      <p:sp>
        <p:nvSpPr>
          <p:cNvPr id="9" name="TextBox 8">
            <a:extLst>
              <a:ext uri="{FF2B5EF4-FFF2-40B4-BE49-F238E27FC236}">
                <a16:creationId xmlns:a16="http://schemas.microsoft.com/office/drawing/2014/main" id="{0C161DC3-FD31-596D-1180-2A9A5C79E0C2}"/>
              </a:ext>
            </a:extLst>
          </p:cNvPr>
          <p:cNvSpPr txBox="1"/>
          <p:nvPr/>
        </p:nvSpPr>
        <p:spPr>
          <a:xfrm>
            <a:off x="950400" y="4909362"/>
            <a:ext cx="10497599" cy="1323439"/>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ALIMA is building transparent plastic bubble-like cubicles for Ebola patients (photo left). </a:t>
            </a:r>
            <a:r>
              <a:rPr lang="en-ZA" sz="2000" kern="100" dirty="0" err="1">
                <a:effectLst/>
                <a:latin typeface="Arial" panose="020B0604020202020204" pitchFamily="34" charset="0"/>
                <a:ea typeface="Times New Roman" panose="02020603050405020304" pitchFamily="18" charset="0"/>
                <a:cs typeface="Arial" panose="020B0604020202020204" pitchFamily="34" charset="0"/>
              </a:rPr>
              <a:t>Rwampara</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had </a:t>
            </a:r>
            <a:r>
              <a:rPr lang="en-ZA" sz="2000" kern="100" dirty="0">
                <a:latin typeface="Arial" panose="020B0604020202020204" pitchFamily="34" charset="0"/>
                <a:ea typeface="Times New Roman" panose="02020603050405020304" pitchFamily="18" charset="0"/>
                <a:cs typeface="Arial" panose="020B0604020202020204" pitchFamily="34" charset="0"/>
              </a:rPr>
              <a:t>a few isolation wards from the 2014 epidemic. W</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e are standing (photo right) in the green zone next to those wards – this is where staff and visitors can talk to patients  (1 per ward) safely and there is a chute to pass food, clothes, etc to the patients</a:t>
            </a:r>
            <a:r>
              <a:rPr lang="en-ZA" sz="2000" kern="100" dirty="0">
                <a:latin typeface="Arial" panose="020B0604020202020204" pitchFamily="34" charset="0"/>
                <a:ea typeface="Times New Roman" panose="02020603050405020304" pitchFamily="18" charset="0"/>
                <a:cs typeface="Arial" panose="020B0604020202020204" pitchFamily="34" charset="0"/>
              </a:rPr>
              <a:t>.</a:t>
            </a:r>
            <a:endParaRPr lang="en-ZA" sz="20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EA5E867-75EB-F3AD-8AFD-844B1E3AA1B9}"/>
              </a:ext>
            </a:extLst>
          </p:cNvPr>
          <p:cNvPicPr>
            <a:picLocks noChangeAspect="1"/>
          </p:cNvPicPr>
          <p:nvPr/>
        </p:nvPicPr>
        <p:blipFill>
          <a:blip r:embed="rId3">
            <a:extLst>
              <a:ext uri="{28A0092B-C50C-407E-A947-70E740481C1C}">
                <a14:useLocalDpi xmlns:a14="http://schemas.microsoft.com/office/drawing/2010/main" val="0"/>
              </a:ext>
            </a:extLst>
          </a:blip>
          <a:srcRect t="9134" r="15879" b="9711"/>
          <a:stretch>
            <a:fillRect/>
          </a:stretch>
        </p:blipFill>
        <p:spPr>
          <a:xfrm>
            <a:off x="1044709" y="1438200"/>
            <a:ext cx="4729137" cy="3421800"/>
          </a:xfrm>
          <a:prstGeom prst="rect">
            <a:avLst/>
          </a:prstGeom>
        </p:spPr>
      </p:pic>
    </p:spTree>
    <p:extLst>
      <p:ext uri="{BB962C8B-B14F-4D97-AF65-F5344CB8AC3E}">
        <p14:creationId xmlns:p14="http://schemas.microsoft.com/office/powerpoint/2010/main" val="1482180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0BDF-0120-5EA9-2B82-784FE317B686}"/>
              </a:ext>
            </a:extLst>
          </p:cNvPr>
          <p:cNvSpPr>
            <a:spLocks noGrp="1"/>
          </p:cNvSpPr>
          <p:nvPr>
            <p:ph type="title"/>
          </p:nvPr>
        </p:nvSpPr>
        <p:spPr>
          <a:xfrm>
            <a:off x="307200" y="317279"/>
            <a:ext cx="11577600" cy="867964"/>
          </a:xfrm>
        </p:spPr>
        <p:txBody>
          <a:bodyPr/>
          <a:lstStyle/>
          <a:p>
            <a:r>
              <a:rPr lang="en-US" dirty="0"/>
              <a:t>Epidemiology in action – tracking patient’s progress</a:t>
            </a:r>
            <a:endParaRPr lang="en-ZA" dirty="0"/>
          </a:p>
        </p:txBody>
      </p:sp>
      <p:pic>
        <p:nvPicPr>
          <p:cNvPr id="5" name="Content Placeholder 4">
            <a:extLst>
              <a:ext uri="{FF2B5EF4-FFF2-40B4-BE49-F238E27FC236}">
                <a16:creationId xmlns:a16="http://schemas.microsoft.com/office/drawing/2014/main" id="{DFB94DE8-903A-5883-D302-CFA21CA4FC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18" t="11096" r="2235" b="16999"/>
          <a:stretch>
            <a:fillRect/>
          </a:stretch>
        </p:blipFill>
        <p:spPr bwMode="auto">
          <a:xfrm>
            <a:off x="824643" y="1555200"/>
            <a:ext cx="7764957" cy="435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18AEDF5-1B4D-40C2-47D9-7128706AACE5}"/>
              </a:ext>
            </a:extLst>
          </p:cNvPr>
          <p:cNvSpPr/>
          <p:nvPr/>
        </p:nvSpPr>
        <p:spPr>
          <a:xfrm rot="21337615">
            <a:off x="2553113" y="2270724"/>
            <a:ext cx="933399" cy="335923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6D61C2C1-8DD4-324C-2069-A2A933CB663E}"/>
              </a:ext>
            </a:extLst>
          </p:cNvPr>
          <p:cNvSpPr txBox="1"/>
          <p:nvPr/>
        </p:nvSpPr>
        <p:spPr>
          <a:xfrm>
            <a:off x="8676000" y="1206626"/>
            <a:ext cx="3208800" cy="4955203"/>
          </a:xfrm>
          <a:prstGeom prst="rect">
            <a:avLst/>
          </a:prstGeom>
          <a:noFill/>
        </p:spPr>
        <p:txBody>
          <a:bodyPr wrap="square">
            <a:spAutoFit/>
          </a:bodyPr>
          <a:lstStyle/>
          <a:p>
            <a:pPr>
              <a:buNone/>
            </a:pPr>
            <a:r>
              <a:rPr lang="en-US" sz="2000" kern="100" dirty="0">
                <a:effectLst/>
                <a:latin typeface="Arial" panose="020B0604020202020204" pitchFamily="34" charset="0"/>
                <a:ea typeface="Times New Roman" panose="02020603050405020304" pitchFamily="18" charset="0"/>
                <a:cs typeface="Arial" panose="020B0604020202020204" pitchFamily="34" charset="0"/>
              </a:rPr>
              <a:t>Both Evangelical and </a:t>
            </a:r>
            <a:r>
              <a:rPr lang="en-US" sz="2000" kern="100" dirty="0" err="1">
                <a:effectLst/>
                <a:latin typeface="Arial" panose="020B0604020202020204" pitchFamily="34" charset="0"/>
                <a:ea typeface="Times New Roman" panose="02020603050405020304" pitchFamily="18" charset="0"/>
                <a:cs typeface="Arial" panose="020B0604020202020204" pitchFamily="34" charset="0"/>
              </a:rPr>
              <a:t>Rwampara</a:t>
            </a:r>
            <a:r>
              <a:rPr lang="en-US" sz="2000" kern="100" dirty="0">
                <a:effectLst/>
                <a:latin typeface="Arial" panose="020B0604020202020204" pitchFamily="34" charset="0"/>
                <a:ea typeface="Times New Roman" panose="02020603050405020304" pitchFamily="18" charset="0"/>
                <a:cs typeface="Arial" panose="020B0604020202020204" pitchFamily="34" charset="0"/>
              </a:rPr>
              <a:t> hospitals keep epidemiological and clinical data on white chalk boards, keeping track of each patient.</a:t>
            </a:r>
          </a:p>
          <a:p>
            <a:pPr>
              <a:buNone/>
            </a:pPr>
            <a:endParaRPr lang="en-US" sz="800" kern="100" dirty="0">
              <a:effectLst/>
              <a:latin typeface="Arial" panose="020B0604020202020204" pitchFamily="34" charset="0"/>
              <a:ea typeface="Times New Roman" panose="02020603050405020304" pitchFamily="18" charset="0"/>
              <a:cs typeface="Arial" panose="020B0604020202020204" pitchFamily="34" charset="0"/>
            </a:endParaRPr>
          </a:p>
          <a:p>
            <a:r>
              <a:rPr lang="en-US" sz="2000" kern="100" dirty="0">
                <a:latin typeface="Arial" panose="020B0604020202020204" pitchFamily="34" charset="0"/>
                <a:ea typeface="Times New Roman" panose="02020603050405020304" pitchFamily="18" charset="0"/>
                <a:cs typeface="Arial" panose="020B0604020202020204" pitchFamily="34" charset="0"/>
              </a:rPr>
              <a:t>Unfortunately, the hospitals do not have computerized records or electronic means to capture their data.</a:t>
            </a:r>
            <a:endParaRPr lang="en-ZA" sz="2000" kern="100" dirty="0">
              <a:latin typeface="Arial" panose="020B0604020202020204" pitchFamily="34" charset="0"/>
              <a:ea typeface="Times New Roman" panose="02020603050405020304" pitchFamily="18" charset="0"/>
              <a:cs typeface="Arial" panose="020B0604020202020204" pitchFamily="34" charset="0"/>
            </a:endParaRPr>
          </a:p>
          <a:p>
            <a:pPr>
              <a:buNone/>
            </a:pPr>
            <a:endParaRPr lang="en-US" sz="800" kern="100" dirty="0">
              <a:latin typeface="Arial" panose="020B0604020202020204" pitchFamily="34" charset="0"/>
              <a:ea typeface="Times New Roman" panose="02020603050405020304" pitchFamily="18" charset="0"/>
              <a:cs typeface="Arial" panose="020B0604020202020204" pitchFamily="34" charset="0"/>
            </a:endParaRPr>
          </a:p>
          <a:p>
            <a:pPr>
              <a:buNone/>
            </a:pPr>
            <a:r>
              <a:rPr lang="en-US" sz="2000" kern="100" dirty="0">
                <a:latin typeface="Arial" panose="020B0604020202020204" pitchFamily="34" charset="0"/>
                <a:ea typeface="Times New Roman" panose="02020603050405020304" pitchFamily="18" charset="0"/>
                <a:cs typeface="Arial" panose="020B0604020202020204" pitchFamily="34" charset="0"/>
              </a:rPr>
              <a:t>It was quite impressive to see how much data is being collected manually meticulously.</a:t>
            </a:r>
          </a:p>
        </p:txBody>
      </p:sp>
      <p:sp>
        <p:nvSpPr>
          <p:cNvPr id="3" name="TextBox 2">
            <a:extLst>
              <a:ext uri="{FF2B5EF4-FFF2-40B4-BE49-F238E27FC236}">
                <a16:creationId xmlns:a16="http://schemas.microsoft.com/office/drawing/2014/main" id="{618BE909-1493-B062-ABDD-52E5615E6E66}"/>
              </a:ext>
            </a:extLst>
          </p:cNvPr>
          <p:cNvSpPr txBox="1"/>
          <p:nvPr/>
        </p:nvSpPr>
        <p:spPr>
          <a:xfrm>
            <a:off x="775199" y="5951051"/>
            <a:ext cx="6094990" cy="338554"/>
          </a:xfrm>
          <a:prstGeom prst="rect">
            <a:avLst/>
          </a:prstGeom>
          <a:noFill/>
        </p:spPr>
        <p:txBody>
          <a:bodyPr wrap="square">
            <a:spAutoFit/>
          </a:bodyPr>
          <a:lstStyle/>
          <a:p>
            <a:pPr>
              <a:buNone/>
            </a:pPr>
            <a:r>
              <a:rPr lang="en-ZA" sz="1600" i="1" kern="100" dirty="0">
                <a:latin typeface="Arial" panose="020B0604020202020204" pitchFamily="34" charset="0"/>
                <a:ea typeface="Times New Roman" panose="02020603050405020304" pitchFamily="18" charset="0"/>
                <a:cs typeface="Arial" panose="020B0604020202020204" pitchFamily="34" charset="0"/>
              </a:rPr>
              <a:t>Note: patient names have been blacked out</a:t>
            </a:r>
            <a:endParaRPr lang="en-ZA" sz="1600" i="1" kern="1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6174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F8C2-2A3F-EA13-2C05-18026EE9C683}"/>
              </a:ext>
            </a:extLst>
          </p:cNvPr>
          <p:cNvSpPr>
            <a:spLocks noGrp="1"/>
          </p:cNvSpPr>
          <p:nvPr>
            <p:ph type="title"/>
          </p:nvPr>
        </p:nvSpPr>
        <p:spPr>
          <a:xfrm>
            <a:off x="609600" y="274638"/>
            <a:ext cx="10972800" cy="798162"/>
          </a:xfrm>
        </p:spPr>
        <p:txBody>
          <a:bodyPr/>
          <a:lstStyle/>
          <a:p>
            <a:r>
              <a:rPr lang="en-US" dirty="0"/>
              <a:t>Talking to Ebola patients – isolation is difficult!</a:t>
            </a:r>
            <a:endParaRPr lang="en-ZA" dirty="0"/>
          </a:p>
        </p:txBody>
      </p:sp>
      <p:pic>
        <p:nvPicPr>
          <p:cNvPr id="5" name="Picture 4">
            <a:extLst>
              <a:ext uri="{FF2B5EF4-FFF2-40B4-BE49-F238E27FC236}">
                <a16:creationId xmlns:a16="http://schemas.microsoft.com/office/drawing/2014/main" id="{7079C4DF-6F28-17BC-D8D4-F3C5396B9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200" y="1209600"/>
            <a:ext cx="4576800" cy="3432600"/>
          </a:xfrm>
          <a:prstGeom prst="rect">
            <a:avLst/>
          </a:prstGeom>
        </p:spPr>
      </p:pic>
      <p:pic>
        <p:nvPicPr>
          <p:cNvPr id="8" name="Picture 7">
            <a:extLst>
              <a:ext uri="{FF2B5EF4-FFF2-40B4-BE49-F238E27FC236}">
                <a16:creationId xmlns:a16="http://schemas.microsoft.com/office/drawing/2014/main" id="{515708E2-9F91-24AE-E25A-C05835460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000" y="1209600"/>
            <a:ext cx="4576800" cy="3432600"/>
          </a:xfrm>
          <a:prstGeom prst="rect">
            <a:avLst/>
          </a:prstGeom>
        </p:spPr>
      </p:pic>
      <p:sp>
        <p:nvSpPr>
          <p:cNvPr id="12" name="TextBox 11">
            <a:extLst>
              <a:ext uri="{FF2B5EF4-FFF2-40B4-BE49-F238E27FC236}">
                <a16:creationId xmlns:a16="http://schemas.microsoft.com/office/drawing/2014/main" id="{70EBBDAE-EE74-62CA-3A91-6916345012C1}"/>
              </a:ext>
            </a:extLst>
          </p:cNvPr>
          <p:cNvSpPr txBox="1"/>
          <p:nvPr/>
        </p:nvSpPr>
        <p:spPr>
          <a:xfrm>
            <a:off x="502800" y="4638392"/>
            <a:ext cx="11175600" cy="1631216"/>
          </a:xfrm>
          <a:prstGeom prst="rect">
            <a:avLst/>
          </a:prstGeom>
          <a:noFill/>
        </p:spPr>
        <p:txBody>
          <a:bodyPr wrap="square">
            <a:spAutoFit/>
          </a:bodyPr>
          <a:lstStyle/>
          <a:p>
            <a:pPr>
              <a:buNone/>
            </a:pPr>
            <a:r>
              <a:rPr lang="en-ZA" sz="2000" kern="100" dirty="0">
                <a:latin typeface="Arial" panose="020B0604020202020204" pitchFamily="34" charset="0"/>
                <a:ea typeface="Times New Roman" panose="02020603050405020304" pitchFamily="18" charset="0"/>
                <a:cs typeface="Arial" panose="020B0604020202020204" pitchFamily="34" charset="0"/>
              </a:rPr>
              <a:t>As expected, isolation is quite difficult for patients. Of the 18 Ebola patients in </a:t>
            </a:r>
            <a:r>
              <a:rPr lang="en-ZA" sz="2000" kern="100" dirty="0" err="1">
                <a:latin typeface="Arial" panose="020B0604020202020204" pitchFamily="34" charset="0"/>
                <a:ea typeface="Times New Roman" panose="02020603050405020304" pitchFamily="18" charset="0"/>
                <a:cs typeface="Arial" panose="020B0604020202020204" pitchFamily="34" charset="0"/>
              </a:rPr>
              <a:t>Rwampara</a:t>
            </a:r>
            <a:r>
              <a:rPr lang="en-ZA" sz="2000" kern="100" dirty="0">
                <a:latin typeface="Arial" panose="020B0604020202020204" pitchFamily="34" charset="0"/>
                <a:ea typeface="Times New Roman" panose="02020603050405020304" pitchFamily="18" charset="0"/>
                <a:cs typeface="Arial" panose="020B0604020202020204" pitchFamily="34" charset="0"/>
              </a:rPr>
              <a:t> hospital, 5 are medical staff including 2 doctors and an anaesthetist. It was heartbreaking to see them in the isolation wards. I appreciated the opportunity to speak with them from the green visitors zone. </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To actually go into the Ebola wards, medical staff enter the red zone after donning PPE. The photo above right is the PPE donning tent with a mirror and an assistant to help put on the PPE. </a:t>
            </a:r>
          </a:p>
        </p:txBody>
      </p:sp>
    </p:spTree>
    <p:extLst>
      <p:ext uri="{BB962C8B-B14F-4D97-AF65-F5344CB8AC3E}">
        <p14:creationId xmlns:p14="http://schemas.microsoft.com/office/powerpoint/2010/main" val="414952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98BB-225F-3841-ACC1-10EAFBE59F3C}"/>
              </a:ext>
            </a:extLst>
          </p:cNvPr>
          <p:cNvSpPr>
            <a:spLocks noGrp="1"/>
          </p:cNvSpPr>
          <p:nvPr>
            <p:ph type="title"/>
          </p:nvPr>
        </p:nvSpPr>
        <p:spPr/>
        <p:txBody>
          <a:bodyPr/>
          <a:lstStyle/>
          <a:p>
            <a:r>
              <a:rPr lang="en-US" dirty="0"/>
              <a:t>Ebola rapid diagnostic tests are urgently needed </a:t>
            </a:r>
            <a:endParaRPr lang="en-ZA" dirty="0"/>
          </a:p>
        </p:txBody>
      </p:sp>
      <p:pic>
        <p:nvPicPr>
          <p:cNvPr id="5" name="Content Placeholder 4">
            <a:extLst>
              <a:ext uri="{FF2B5EF4-FFF2-40B4-BE49-F238E27FC236}">
                <a16:creationId xmlns:a16="http://schemas.microsoft.com/office/drawing/2014/main" id="{B6AEA2EB-F759-F78F-0241-57110A8AF8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6764583" y="1427400"/>
            <a:ext cx="4287418" cy="321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FBA229E-B046-0DE5-6534-F0F073AE1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999" y="4255200"/>
            <a:ext cx="3039419" cy="2279564"/>
          </a:xfrm>
          <a:prstGeom prst="rect">
            <a:avLst/>
          </a:prstGeom>
        </p:spPr>
      </p:pic>
      <p:sp>
        <p:nvSpPr>
          <p:cNvPr id="4" name="TextBox 3">
            <a:extLst>
              <a:ext uri="{FF2B5EF4-FFF2-40B4-BE49-F238E27FC236}">
                <a16:creationId xmlns:a16="http://schemas.microsoft.com/office/drawing/2014/main" id="{3D5D6F50-30BB-D75C-46FE-B4A1E51077BF}"/>
              </a:ext>
            </a:extLst>
          </p:cNvPr>
          <p:cNvSpPr txBox="1"/>
          <p:nvPr/>
        </p:nvSpPr>
        <p:spPr>
          <a:xfrm>
            <a:off x="774120" y="1284805"/>
            <a:ext cx="5907000" cy="3170099"/>
          </a:xfrm>
          <a:prstGeom prst="rect">
            <a:avLst/>
          </a:prstGeom>
          <a:noFill/>
        </p:spPr>
        <p:txBody>
          <a:bodyPr wrap="square">
            <a:spAutoFit/>
          </a:bodyPr>
          <a:lstStyle/>
          <a:p>
            <a:r>
              <a:rPr lang="en-ZA" sz="2000" kern="100" dirty="0">
                <a:effectLst/>
                <a:latin typeface="Arial" panose="020B0604020202020204" pitchFamily="34" charset="0"/>
                <a:ea typeface="Times New Roman" panose="02020603050405020304" pitchFamily="18" charset="0"/>
                <a:cs typeface="Arial" panose="020B0604020202020204" pitchFamily="34" charset="0"/>
              </a:rPr>
              <a:t>A major problem at both hospitals was keeping large numbers of suspected Ebola cases in individual isolation wards to avoid nosocomial transmission – there are simply not enough wards for this. Since Ebola presents with clinical features </a:t>
            </a:r>
            <a:r>
              <a:rPr lang="en-ZA" sz="2000" kern="100" dirty="0">
                <a:latin typeface="Arial" panose="020B0604020202020204" pitchFamily="34" charset="0"/>
                <a:ea typeface="Times New Roman" panose="02020603050405020304" pitchFamily="18" charset="0"/>
                <a:cs typeface="Arial" panose="020B0604020202020204" pitchFamily="34" charset="0"/>
              </a:rPr>
              <a:t>of other common infections, there are many patients considered suspected cases. Waiting for their lab results increases the demand for single isolation wards. We highlighted this problem in a Lancet Commentary (below).</a:t>
            </a:r>
            <a:endParaRPr lang="en-ZA" sz="2000"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F5BFC2-F22A-33F4-6673-A8AB0DD0F497}"/>
              </a:ext>
            </a:extLst>
          </p:cNvPr>
          <p:cNvSpPr txBox="1"/>
          <p:nvPr/>
        </p:nvSpPr>
        <p:spPr>
          <a:xfrm>
            <a:off x="7784219" y="4747361"/>
            <a:ext cx="3798181" cy="2031325"/>
          </a:xfrm>
          <a:prstGeom prst="rect">
            <a:avLst/>
          </a:prstGeom>
          <a:noFill/>
        </p:spPr>
        <p:txBody>
          <a:bodyPr wrap="square">
            <a:spAutoFit/>
          </a:bodyPr>
          <a:lstStyle/>
          <a:p>
            <a:r>
              <a:rPr lang="en-ZA" kern="100" dirty="0">
                <a:latin typeface="Arial" panose="020B0604020202020204" pitchFamily="34" charset="0"/>
                <a:ea typeface="Times New Roman" panose="02020603050405020304" pitchFamily="18" charset="0"/>
                <a:cs typeface="Arial" panose="020B0604020202020204" pitchFamily="34" charset="0"/>
              </a:rPr>
              <a:t>So, Yap Boum &amp; I go the next day to the Bunia lab - it is a satellite lab to Jean-Jacques Muyembe’s INRB. The building is huge and was recently renovated by the World Bank for mpox testing.</a:t>
            </a:r>
          </a:p>
          <a:p>
            <a:pPr>
              <a:buNone/>
            </a:pPr>
            <a:endParaRPr lang="en-ZA" kern="1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2E23DB39-FF89-4A51-B9EA-81D743679884}"/>
              </a:ext>
            </a:extLst>
          </p:cNvPr>
          <p:cNvGrpSpPr/>
          <p:nvPr/>
        </p:nvGrpSpPr>
        <p:grpSpPr>
          <a:xfrm>
            <a:off x="768909" y="4513363"/>
            <a:ext cx="3664172" cy="2028224"/>
            <a:chOff x="5356149" y="2873369"/>
            <a:chExt cx="3664172" cy="2028224"/>
          </a:xfrm>
        </p:grpSpPr>
        <p:sp>
          <p:nvSpPr>
            <p:cNvPr id="10" name="Rectangle 9">
              <a:extLst>
                <a:ext uri="{FF2B5EF4-FFF2-40B4-BE49-F238E27FC236}">
                  <a16:creationId xmlns:a16="http://schemas.microsoft.com/office/drawing/2014/main" id="{20BC2503-40AD-4AAF-3211-8B479AF489DC}"/>
                </a:ext>
              </a:extLst>
            </p:cNvPr>
            <p:cNvSpPr/>
            <p:nvPr/>
          </p:nvSpPr>
          <p:spPr bwMode="auto">
            <a:xfrm>
              <a:off x="5356149" y="2873369"/>
              <a:ext cx="3664172" cy="202822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Tahoma" pitchFamily="34" charset="0"/>
                <a:ea typeface="+mn-ea"/>
                <a:cs typeface="Arial" charset="0"/>
              </a:endParaRPr>
            </a:p>
          </p:txBody>
        </p:sp>
        <p:pic>
          <p:nvPicPr>
            <p:cNvPr id="12" name="Picture 2">
              <a:extLst>
                <a:ext uri="{FF2B5EF4-FFF2-40B4-BE49-F238E27FC236}">
                  <a16:creationId xmlns:a16="http://schemas.microsoft.com/office/drawing/2014/main" id="{4825BA3D-1711-D656-0018-545AABFAF559}"/>
                </a:ext>
              </a:extLst>
            </p:cNvPr>
            <p:cNvPicPr>
              <a:picLocks noChangeAspect="1" noChangeArrowheads="1"/>
            </p:cNvPicPr>
            <p:nvPr/>
          </p:nvPicPr>
          <p:blipFill rotWithShape="1">
            <a:blip r:embed="rId4"/>
            <a:srcRect l="1" t="10865" r="14832" b="9236"/>
            <a:stretch/>
          </p:blipFill>
          <p:spPr bwMode="auto">
            <a:xfrm>
              <a:off x="5435073" y="2947014"/>
              <a:ext cx="3489998" cy="1892747"/>
            </a:xfrm>
            <a:prstGeom prst="rect">
              <a:avLst/>
            </a:prstGeom>
            <a:solidFill>
              <a:schemeClr val="tx1">
                <a:lumMod val="85000"/>
              </a:schemeClr>
            </a:solidFill>
            <a:ln w="9525">
              <a:noFill/>
              <a:miter lim="800000"/>
              <a:headEnd/>
              <a:tailEnd/>
            </a:ln>
            <a:effectLst/>
          </p:spPr>
        </p:pic>
        <p:pic>
          <p:nvPicPr>
            <p:cNvPr id="13" name="Picture 12">
              <a:extLst>
                <a:ext uri="{FF2B5EF4-FFF2-40B4-BE49-F238E27FC236}">
                  <a16:creationId xmlns:a16="http://schemas.microsoft.com/office/drawing/2014/main" id="{71F33346-F9BD-4200-51BC-87E241B72B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2807" y="3052210"/>
              <a:ext cx="1044971" cy="161495"/>
            </a:xfrm>
            <a:prstGeom prst="rect">
              <a:avLst/>
            </a:prstGeom>
            <a:solidFill>
              <a:schemeClr val="tx1">
                <a:lumMod val="85000"/>
              </a:schemeClr>
            </a:solidFill>
            <a:ln>
              <a:noFill/>
            </a:ln>
          </p:spPr>
        </p:pic>
        <p:pic>
          <p:nvPicPr>
            <p:cNvPr id="14" name="Picture 13">
              <a:extLst>
                <a:ext uri="{FF2B5EF4-FFF2-40B4-BE49-F238E27FC236}">
                  <a16:creationId xmlns:a16="http://schemas.microsoft.com/office/drawing/2014/main" id="{BE8C3365-7E0F-B9D3-E154-D4A6751C9CF7}"/>
                </a:ext>
              </a:extLst>
            </p:cNvPr>
            <p:cNvPicPr>
              <a:picLocks noChangeAspect="1"/>
            </p:cNvPicPr>
            <p:nvPr/>
          </p:nvPicPr>
          <p:blipFill>
            <a:blip r:embed="rId6"/>
            <a:stretch>
              <a:fillRect/>
            </a:stretch>
          </p:blipFill>
          <p:spPr>
            <a:xfrm>
              <a:off x="5435073" y="3372974"/>
              <a:ext cx="3489998" cy="1201266"/>
            </a:xfrm>
            <a:prstGeom prst="rect">
              <a:avLst/>
            </a:prstGeom>
          </p:spPr>
        </p:pic>
        <p:pic>
          <p:nvPicPr>
            <p:cNvPr id="15" name="Picture 14">
              <a:extLst>
                <a:ext uri="{FF2B5EF4-FFF2-40B4-BE49-F238E27FC236}">
                  <a16:creationId xmlns:a16="http://schemas.microsoft.com/office/drawing/2014/main" id="{4326A187-0E3C-D82D-09A7-C8CCD6338E8A}"/>
                </a:ext>
              </a:extLst>
            </p:cNvPr>
            <p:cNvPicPr>
              <a:picLocks noChangeAspect="1"/>
            </p:cNvPicPr>
            <p:nvPr/>
          </p:nvPicPr>
          <p:blipFill>
            <a:blip r:embed="rId6"/>
            <a:srcRect t="36743"/>
            <a:stretch>
              <a:fillRect/>
            </a:stretch>
          </p:blipFill>
          <p:spPr>
            <a:xfrm>
              <a:off x="5435073" y="4079875"/>
              <a:ext cx="3489998" cy="759886"/>
            </a:xfrm>
            <a:prstGeom prst="rect">
              <a:avLst/>
            </a:prstGeom>
          </p:spPr>
        </p:pic>
        <p:sp>
          <p:nvSpPr>
            <p:cNvPr id="16" name="Rectangle 15">
              <a:extLst>
                <a:ext uri="{FF2B5EF4-FFF2-40B4-BE49-F238E27FC236}">
                  <a16:creationId xmlns:a16="http://schemas.microsoft.com/office/drawing/2014/main" id="{22384F91-F883-95EC-B987-3F8C97EE5CC8}"/>
                </a:ext>
              </a:extLst>
            </p:cNvPr>
            <p:cNvSpPr/>
            <p:nvPr/>
          </p:nvSpPr>
          <p:spPr>
            <a:xfrm>
              <a:off x="5471097" y="3715458"/>
              <a:ext cx="3412553" cy="3644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7" name="Group 16">
              <a:extLst>
                <a:ext uri="{FF2B5EF4-FFF2-40B4-BE49-F238E27FC236}">
                  <a16:creationId xmlns:a16="http://schemas.microsoft.com/office/drawing/2014/main" id="{9A39E7BA-C791-55E9-DDBF-F2205C032E6F}"/>
                </a:ext>
              </a:extLst>
            </p:cNvPr>
            <p:cNvGrpSpPr/>
            <p:nvPr/>
          </p:nvGrpSpPr>
          <p:grpSpPr>
            <a:xfrm>
              <a:off x="5471097" y="3790663"/>
              <a:ext cx="3103516" cy="152465"/>
              <a:chOff x="2607247" y="3738190"/>
              <a:chExt cx="3103516" cy="152465"/>
            </a:xfrm>
          </p:grpSpPr>
          <p:pic>
            <p:nvPicPr>
              <p:cNvPr id="18" name="Picture 17">
                <a:extLst>
                  <a:ext uri="{FF2B5EF4-FFF2-40B4-BE49-F238E27FC236}">
                    <a16:creationId xmlns:a16="http://schemas.microsoft.com/office/drawing/2014/main" id="{BD4ABC6D-F78C-A2C8-3214-A86E088091A8}"/>
                  </a:ext>
                </a:extLst>
              </p:cNvPr>
              <p:cNvPicPr>
                <a:picLocks noChangeAspect="1"/>
              </p:cNvPicPr>
              <p:nvPr/>
            </p:nvPicPr>
            <p:blipFill>
              <a:blip r:embed="rId7"/>
              <a:srcRect b="45351"/>
              <a:stretch>
                <a:fillRect/>
              </a:stretch>
            </p:blipFill>
            <p:spPr>
              <a:xfrm>
                <a:off x="2607247" y="3738190"/>
                <a:ext cx="2278505" cy="149291"/>
              </a:xfrm>
              <a:prstGeom prst="rect">
                <a:avLst/>
              </a:prstGeom>
            </p:spPr>
          </p:pic>
          <p:pic>
            <p:nvPicPr>
              <p:cNvPr id="19" name="Picture 18">
                <a:extLst>
                  <a:ext uri="{FF2B5EF4-FFF2-40B4-BE49-F238E27FC236}">
                    <a16:creationId xmlns:a16="http://schemas.microsoft.com/office/drawing/2014/main" id="{64FD7E5C-B0B9-C105-EAAC-492FE8FEFAEF}"/>
                  </a:ext>
                </a:extLst>
              </p:cNvPr>
              <p:cNvPicPr>
                <a:picLocks noChangeAspect="1"/>
              </p:cNvPicPr>
              <p:nvPr/>
            </p:nvPicPr>
            <p:blipFill>
              <a:blip r:embed="rId7"/>
              <a:srcRect l="1972" t="45351" r="57108"/>
              <a:stretch>
                <a:fillRect/>
              </a:stretch>
            </p:blipFill>
            <p:spPr>
              <a:xfrm>
                <a:off x="4778374" y="3741364"/>
                <a:ext cx="932389" cy="149291"/>
              </a:xfrm>
              <a:prstGeom prst="rect">
                <a:avLst/>
              </a:prstGeom>
            </p:spPr>
          </p:pic>
        </p:grpSp>
      </p:grpSp>
    </p:spTree>
    <p:extLst>
      <p:ext uri="{BB962C8B-B14F-4D97-AF65-F5344CB8AC3E}">
        <p14:creationId xmlns:p14="http://schemas.microsoft.com/office/powerpoint/2010/main" val="50929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B469-FCCE-6BD8-EB96-F3F5F83F1AD7}"/>
              </a:ext>
            </a:extLst>
          </p:cNvPr>
          <p:cNvSpPr>
            <a:spLocks noGrp="1"/>
          </p:cNvSpPr>
          <p:nvPr>
            <p:ph type="title"/>
          </p:nvPr>
        </p:nvSpPr>
        <p:spPr>
          <a:xfrm>
            <a:off x="609600" y="358458"/>
            <a:ext cx="10972800" cy="731202"/>
          </a:xfrm>
        </p:spPr>
        <p:txBody>
          <a:bodyPr/>
          <a:lstStyle/>
          <a:p>
            <a:r>
              <a:rPr lang="en-US" dirty="0"/>
              <a:t>The Bunia lab: Key to the Ebola response</a:t>
            </a:r>
            <a:endParaRPr lang="en-ZA" dirty="0"/>
          </a:p>
        </p:txBody>
      </p:sp>
      <p:pic>
        <p:nvPicPr>
          <p:cNvPr id="5" name="Picture 4">
            <a:extLst>
              <a:ext uri="{FF2B5EF4-FFF2-40B4-BE49-F238E27FC236}">
                <a16:creationId xmlns:a16="http://schemas.microsoft.com/office/drawing/2014/main" id="{5CD507AD-035D-2837-C2F1-2F173B55E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82" y="1162727"/>
            <a:ext cx="4197617" cy="3148213"/>
          </a:xfrm>
          <a:prstGeom prst="rect">
            <a:avLst/>
          </a:prstGeom>
        </p:spPr>
      </p:pic>
      <p:pic>
        <p:nvPicPr>
          <p:cNvPr id="7" name="Picture 6">
            <a:extLst>
              <a:ext uri="{FF2B5EF4-FFF2-40B4-BE49-F238E27FC236}">
                <a16:creationId xmlns:a16="http://schemas.microsoft.com/office/drawing/2014/main" id="{55DAF39A-2973-BC82-6E49-586A14E36015}"/>
              </a:ext>
            </a:extLst>
          </p:cNvPr>
          <p:cNvPicPr>
            <a:picLocks noChangeAspect="1"/>
          </p:cNvPicPr>
          <p:nvPr/>
        </p:nvPicPr>
        <p:blipFill>
          <a:blip r:embed="rId3">
            <a:extLst>
              <a:ext uri="{28A0092B-C50C-407E-A947-70E740481C1C}">
                <a14:useLocalDpi xmlns:a14="http://schemas.microsoft.com/office/drawing/2010/main" val="0"/>
              </a:ext>
            </a:extLst>
          </a:blip>
          <a:srcRect t="17212"/>
          <a:stretch>
            <a:fillRect/>
          </a:stretch>
        </p:blipFill>
        <p:spPr>
          <a:xfrm>
            <a:off x="7098814" y="1158135"/>
            <a:ext cx="5073985" cy="3150509"/>
          </a:xfrm>
          <a:prstGeom prst="rect">
            <a:avLst/>
          </a:prstGeom>
        </p:spPr>
      </p:pic>
      <p:pic>
        <p:nvPicPr>
          <p:cNvPr id="9" name="Picture 8">
            <a:extLst>
              <a:ext uri="{FF2B5EF4-FFF2-40B4-BE49-F238E27FC236}">
                <a16:creationId xmlns:a16="http://schemas.microsoft.com/office/drawing/2014/main" id="{E0F3344D-F5D8-8B22-CADE-F9609CAC9E6C}"/>
              </a:ext>
            </a:extLst>
          </p:cNvPr>
          <p:cNvPicPr>
            <a:picLocks noChangeAspect="1"/>
          </p:cNvPicPr>
          <p:nvPr/>
        </p:nvPicPr>
        <p:blipFill>
          <a:blip r:embed="rId4">
            <a:extLst>
              <a:ext uri="{28A0092B-C50C-407E-A947-70E740481C1C}">
                <a14:useLocalDpi xmlns:a14="http://schemas.microsoft.com/office/drawing/2010/main" val="0"/>
              </a:ext>
            </a:extLst>
          </a:blip>
          <a:srcRect b="7611"/>
          <a:stretch>
            <a:fillRect/>
          </a:stretch>
        </p:blipFill>
        <p:spPr>
          <a:xfrm>
            <a:off x="26401" y="1160431"/>
            <a:ext cx="2555687" cy="3148213"/>
          </a:xfrm>
          <a:prstGeom prst="rect">
            <a:avLst/>
          </a:prstGeom>
        </p:spPr>
      </p:pic>
      <p:sp>
        <p:nvSpPr>
          <p:cNvPr id="4" name="TextBox 3">
            <a:extLst>
              <a:ext uri="{FF2B5EF4-FFF2-40B4-BE49-F238E27FC236}">
                <a16:creationId xmlns:a16="http://schemas.microsoft.com/office/drawing/2014/main" id="{83D05899-D8CA-24E6-A36E-0AE642F28663}"/>
              </a:ext>
            </a:extLst>
          </p:cNvPr>
          <p:cNvSpPr txBox="1"/>
          <p:nvPr/>
        </p:nvSpPr>
        <p:spPr>
          <a:xfrm>
            <a:off x="502920" y="4346744"/>
            <a:ext cx="11376660" cy="1323439"/>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After donning our PPE, </a:t>
            </a:r>
            <a:r>
              <a:rPr lang="en-ZA" sz="2000" kern="100" dirty="0">
                <a:latin typeface="Arial" panose="020B0604020202020204" pitchFamily="34" charset="0"/>
                <a:ea typeface="Times New Roman" panose="02020603050405020304" pitchFamily="18" charset="0"/>
                <a:cs typeface="Arial" panose="020B0604020202020204" pitchFamily="34" charset="0"/>
              </a:rPr>
              <a:t>we went into the main Ebola lab with </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Dr </a:t>
            </a:r>
            <a:r>
              <a:rPr lang="en-ZA" sz="2000" kern="100" dirty="0" err="1">
                <a:effectLst/>
                <a:latin typeface="Arial" panose="020B0604020202020204" pitchFamily="34" charset="0"/>
                <a:ea typeface="Times New Roman" panose="02020603050405020304" pitchFamily="18" charset="0"/>
                <a:cs typeface="Arial" panose="020B0604020202020204" pitchFamily="34" charset="0"/>
              </a:rPr>
              <a:t>Wawima</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a Congolese doctor with a PhD in Virology from Leuven in Belgium, who is taking up the diagnostic problems head-on. Procedures are exemplary from the time the s</a:t>
            </a:r>
            <a:r>
              <a:rPr lang="en-ZA" sz="2000" kern="100" dirty="0">
                <a:latin typeface="Arial" panose="020B0604020202020204" pitchFamily="34" charset="0"/>
                <a:ea typeface="Times New Roman" panose="02020603050405020304" pitchFamily="18" charset="0"/>
                <a:cs typeface="Arial" panose="020B0604020202020204" pitchFamily="34" charset="0"/>
              </a:rPr>
              <a:t>amples arrive from the hospitals. Since he has only 4</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RADIONE machines to do a few rapid tests, main Ebola testing is on 92 sample 2-hour PCR runs. </a:t>
            </a:r>
          </a:p>
        </p:txBody>
      </p:sp>
      <p:sp>
        <p:nvSpPr>
          <p:cNvPr id="6" name="TextBox 5">
            <a:extLst>
              <a:ext uri="{FF2B5EF4-FFF2-40B4-BE49-F238E27FC236}">
                <a16:creationId xmlns:a16="http://schemas.microsoft.com/office/drawing/2014/main" id="{BAAD6B0D-3664-8803-D512-551C37FF57AA}"/>
              </a:ext>
            </a:extLst>
          </p:cNvPr>
          <p:cNvSpPr txBox="1"/>
          <p:nvPr/>
        </p:nvSpPr>
        <p:spPr>
          <a:xfrm>
            <a:off x="502920" y="5670183"/>
            <a:ext cx="9894570" cy="1015663"/>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He needs more rapid test machines so that they can be located at the hospitals for same-encounter diagnosis. Leaving INRB Bunia, I can confidently say that this is a very capable top-notch lab. </a:t>
            </a:r>
            <a:r>
              <a:rPr lang="en-ZA" sz="2000" kern="100" dirty="0" err="1">
                <a:effectLst/>
                <a:latin typeface="Arial" panose="020B0604020202020204" pitchFamily="34" charset="0"/>
                <a:ea typeface="Times New Roman" panose="02020603050405020304" pitchFamily="18" charset="0"/>
                <a:cs typeface="Arial" panose="020B0604020202020204" pitchFamily="34" charset="0"/>
              </a:rPr>
              <a:t>Ituri</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province is well served with this gem.</a:t>
            </a:r>
          </a:p>
        </p:txBody>
      </p:sp>
    </p:spTree>
    <p:extLst>
      <p:ext uri="{BB962C8B-B14F-4D97-AF65-F5344CB8AC3E}">
        <p14:creationId xmlns:p14="http://schemas.microsoft.com/office/powerpoint/2010/main" val="80901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6D81-0771-CE3C-85B6-681CAB2CD72C}"/>
              </a:ext>
            </a:extLst>
          </p:cNvPr>
          <p:cNvSpPr>
            <a:spLocks noGrp="1"/>
          </p:cNvSpPr>
          <p:nvPr>
            <p:ph type="title"/>
          </p:nvPr>
        </p:nvSpPr>
        <p:spPr>
          <a:xfrm>
            <a:off x="228600" y="247650"/>
            <a:ext cx="11734800" cy="558800"/>
          </a:xfrm>
        </p:spPr>
        <p:txBody>
          <a:bodyPr/>
          <a:lstStyle/>
          <a:p>
            <a:r>
              <a:rPr lang="en-US" dirty="0">
                <a:latin typeface="Arial"/>
              </a:rPr>
              <a:t>A Trifecta: Conflict, humanitarian crisis &amp; epidemics</a:t>
            </a:r>
            <a:endParaRPr lang="en-ZA" dirty="0"/>
          </a:p>
        </p:txBody>
      </p:sp>
      <p:sp>
        <p:nvSpPr>
          <p:cNvPr id="17" name="TextBox 16">
            <a:extLst>
              <a:ext uri="{FF2B5EF4-FFF2-40B4-BE49-F238E27FC236}">
                <a16:creationId xmlns:a16="http://schemas.microsoft.com/office/drawing/2014/main" id="{DBEBC7EB-B2E6-5C4E-9D2E-286759978B93}"/>
              </a:ext>
            </a:extLst>
          </p:cNvPr>
          <p:cNvSpPr txBox="1"/>
          <p:nvPr/>
        </p:nvSpPr>
        <p:spPr>
          <a:xfrm>
            <a:off x="547370" y="764858"/>
            <a:ext cx="11295380" cy="5863144"/>
          </a:xfrm>
          <a:prstGeom prst="rect">
            <a:avLst/>
          </a:prstGeom>
          <a:noFill/>
        </p:spPr>
        <p:txBody>
          <a:bodyPr wrap="square">
            <a:spAutoFit/>
          </a:bodyPr>
          <a:lstStyle/>
          <a:p>
            <a:pPr>
              <a:spcAft>
                <a:spcPts val="600"/>
              </a:spcAft>
              <a:buNone/>
            </a:pPr>
            <a:r>
              <a:rPr lang="en-ZA" sz="2000" kern="100" dirty="0">
                <a:latin typeface="Arial" panose="020B0604020202020204" pitchFamily="34" charset="0"/>
                <a:ea typeface="Times New Roman" panose="02020603050405020304" pitchFamily="18" charset="0"/>
                <a:cs typeface="Arial" panose="020B0604020202020204" pitchFamily="34" charset="0"/>
              </a:rPr>
              <a:t>I had 2 fascinating engagements in Bunia – one with community members explaining their perspectives, where Ebola is just one more challenge in their efforts to survive. I am repeatedly reminded that Bunia was in the midst of a humanitarian crisis with support from the World Food Programme, WHO, UNICEF, etc. Daily survival is priority here!</a:t>
            </a:r>
            <a:endParaRPr lang="en-ZA" sz="2000" kern="1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600"/>
              </a:spcAft>
              <a:buNone/>
            </a:pPr>
            <a:r>
              <a:rPr lang="en-US" sz="2000" kern="100" dirty="0">
                <a:effectLst/>
                <a:latin typeface="Arial" panose="020B0604020202020204" pitchFamily="34" charset="0"/>
                <a:ea typeface="Times New Roman" panose="02020603050405020304" pitchFamily="18" charset="0"/>
                <a:cs typeface="Arial" panose="020B0604020202020204" pitchFamily="34" charset="0"/>
              </a:rPr>
              <a:t>The other was when I met with almost all the </a:t>
            </a:r>
            <a:r>
              <a:rPr lang="en-US" sz="2000" kern="100" dirty="0" err="1">
                <a:effectLst/>
                <a:latin typeface="Arial" panose="020B0604020202020204" pitchFamily="34" charset="0"/>
                <a:ea typeface="Times New Roman" panose="02020603050405020304" pitchFamily="18" charset="0"/>
                <a:cs typeface="Arial" panose="020B0604020202020204" pitchFamily="34" charset="0"/>
              </a:rPr>
              <a:t>organisations</a:t>
            </a:r>
            <a:r>
              <a:rPr lang="en-US" sz="2000" kern="100" dirty="0">
                <a:effectLst/>
                <a:latin typeface="Arial" panose="020B0604020202020204" pitchFamily="34" charset="0"/>
                <a:ea typeface="Times New Roman" panose="02020603050405020304" pitchFamily="18" charset="0"/>
                <a:cs typeface="Arial" panose="020B0604020202020204" pitchFamily="34" charset="0"/>
              </a:rPr>
              <a:t> involved in the Ebola response at a farewell event for my dear friend, Dr Chikwe </a:t>
            </a:r>
            <a:r>
              <a:rPr lang="en-US" sz="2000" kern="100" dirty="0" err="1">
                <a:effectLst/>
                <a:latin typeface="Arial" panose="020B0604020202020204" pitchFamily="34" charset="0"/>
                <a:ea typeface="Times New Roman" panose="02020603050405020304" pitchFamily="18" charset="0"/>
                <a:cs typeface="Arial" panose="020B0604020202020204" pitchFamily="34" charset="0"/>
              </a:rPr>
              <a:t>Ihekweazu</a:t>
            </a:r>
            <a:r>
              <a:rPr lang="en-US" sz="2000" kern="100" dirty="0">
                <a:effectLst/>
                <a:latin typeface="Arial" panose="020B0604020202020204" pitchFamily="34" charset="0"/>
                <a:ea typeface="Times New Roman" panose="02020603050405020304" pitchFamily="18" charset="0"/>
                <a:cs typeface="Arial" panose="020B0604020202020204" pitchFamily="34" charset="0"/>
              </a:rPr>
              <a:t>, Executive Director of the WHO Health Emergencies Programme who leads WHO's responses to disasters &amp; epidemics. He had been in Bunia for weeks and was now leaving. At this event, I heard first-hand what each organization was doing and what roadblocks they were experiencing. I felt privileged to be allowed into the inner sanctum to hear how the response is going - warts and all. In essence, I got to meet o</a:t>
            </a:r>
            <a:r>
              <a:rPr lang="en-ZA" sz="2000" kern="100" dirty="0" err="1">
                <a:effectLst/>
                <a:latin typeface="Arial" panose="020B0604020202020204" pitchFamily="34" charset="0"/>
                <a:ea typeface="Times New Roman" panose="02020603050405020304" pitchFamily="18" charset="0"/>
                <a:cs typeface="Arial" panose="020B0604020202020204" pitchFamily="34" charset="0"/>
              </a:rPr>
              <a:t>ur</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heroes on the ground fighting Ebola! </a:t>
            </a:r>
            <a:endParaRPr lang="en-ZA" sz="2000" kern="100" dirty="0">
              <a:latin typeface="Arial" panose="020B0604020202020204" pitchFamily="34" charset="0"/>
              <a:ea typeface="Times New Roman" panose="02020603050405020304" pitchFamily="18" charset="0"/>
              <a:cs typeface="Arial" panose="020B0604020202020204" pitchFamily="34" charset="0"/>
            </a:endParaRPr>
          </a:p>
          <a:p>
            <a:pPr>
              <a:spcAft>
                <a:spcPts val="600"/>
              </a:spcAft>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The military analogy is not empty - driving to the airport to catch my flight to Kinshasa, a convey of UN military vehicles with mounted machine guns served as a cold reminder of why Bunia has been so badly hit by Ebola epidemics in 2014 and 2026; not forgetting it’s raging 2025 mpox epidemic.</a:t>
            </a:r>
          </a:p>
          <a:p>
            <a:pPr>
              <a:spcAft>
                <a:spcPts val="600"/>
              </a:spcAft>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For these poor people, it never rains, the </a:t>
            </a:r>
            <a:r>
              <a:rPr lang="en-ZA" sz="2000" kern="100" dirty="0">
                <a:latin typeface="Arial" panose="020B0604020202020204" pitchFamily="34" charset="0"/>
                <a:ea typeface="Times New Roman" panose="02020603050405020304" pitchFamily="18" charset="0"/>
                <a:cs typeface="Arial" panose="020B0604020202020204" pitchFamily="34" charset="0"/>
              </a:rPr>
              <a:t>misery has kept pouring on </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one epidemic after another. Bunia has the trifecta of military conflict, humanitarian need and epidemics. Fortunately, we have amazing people in WHO, Africa CDC, MSF, ALIMA, and many others doing everything they can to make the world at least slightly better for this community.</a:t>
            </a:r>
          </a:p>
        </p:txBody>
      </p:sp>
    </p:spTree>
    <p:extLst>
      <p:ext uri="{BB962C8B-B14F-4D97-AF65-F5344CB8AC3E}">
        <p14:creationId xmlns:p14="http://schemas.microsoft.com/office/powerpoint/2010/main" val="3948515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FCFBD-18B2-38A6-2B33-58F07B96F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6C0EE-F8F0-F590-4D27-39A2833C4774}"/>
              </a:ext>
            </a:extLst>
          </p:cNvPr>
          <p:cNvSpPr>
            <a:spLocks noGrp="1"/>
          </p:cNvSpPr>
          <p:nvPr>
            <p:ph type="title"/>
          </p:nvPr>
        </p:nvSpPr>
        <p:spPr>
          <a:xfrm>
            <a:off x="228600" y="457200"/>
            <a:ext cx="11734800" cy="853758"/>
          </a:xfrm>
        </p:spPr>
        <p:txBody>
          <a:bodyPr/>
          <a:lstStyle/>
          <a:p>
            <a:r>
              <a:rPr lang="en-US" dirty="0">
                <a:latin typeface="Arial"/>
              </a:rPr>
              <a:t>Reflections: The top 3 priority needs</a:t>
            </a:r>
            <a:endParaRPr lang="en-ZA" dirty="0"/>
          </a:p>
        </p:txBody>
      </p:sp>
      <p:sp>
        <p:nvSpPr>
          <p:cNvPr id="17" name="TextBox 16">
            <a:extLst>
              <a:ext uri="{FF2B5EF4-FFF2-40B4-BE49-F238E27FC236}">
                <a16:creationId xmlns:a16="http://schemas.microsoft.com/office/drawing/2014/main" id="{8EEA2980-0708-0AC0-13E6-F721EA4E983E}"/>
              </a:ext>
            </a:extLst>
          </p:cNvPr>
          <p:cNvSpPr txBox="1"/>
          <p:nvPr/>
        </p:nvSpPr>
        <p:spPr>
          <a:xfrm>
            <a:off x="470217" y="1241108"/>
            <a:ext cx="11353165" cy="5324535"/>
          </a:xfrm>
          <a:prstGeom prst="rect">
            <a:avLst/>
          </a:prstGeom>
          <a:noFill/>
        </p:spPr>
        <p:txBody>
          <a:bodyPr wrap="square">
            <a:spAutoFit/>
          </a:bodyPr>
          <a:lstStyle/>
          <a:p>
            <a:pPr>
              <a:buNone/>
            </a:pPr>
            <a:r>
              <a:rPr lang="en-US" sz="2000" kern="100" dirty="0">
                <a:latin typeface="Arial" panose="020B0604020202020204" pitchFamily="34" charset="0"/>
                <a:ea typeface="Times New Roman" panose="02020603050405020304" pitchFamily="18" charset="0"/>
                <a:cs typeface="Arial" panose="020B0604020202020204" pitchFamily="34" charset="0"/>
              </a:rPr>
              <a:t>As I left</a:t>
            </a:r>
            <a:r>
              <a:rPr lang="en-US" sz="2000" kern="100" dirty="0">
                <a:effectLst/>
                <a:latin typeface="Arial" panose="020B0604020202020204" pitchFamily="34" charset="0"/>
                <a:ea typeface="Times New Roman" panose="02020603050405020304" pitchFamily="18" charset="0"/>
                <a:cs typeface="Arial" panose="020B0604020202020204" pitchFamily="34" charset="0"/>
              </a:rPr>
              <a:t> Bunia, with a better understanding of what is needed to contain this Ebola epidemic, I reflected on the many needs – medical personnel, hospital supplies, PPE, SDB, biomedical countermeasures including treatments and vaccines, community engagement and education, etc. </a:t>
            </a:r>
            <a:r>
              <a:rPr lang="en-US" sz="2000" kern="100" dirty="0">
                <a:latin typeface="Arial" panose="020B0604020202020204" pitchFamily="34" charset="0"/>
                <a:ea typeface="Times New Roman" panose="02020603050405020304" pitchFamily="18" charset="0"/>
                <a:cs typeface="Arial" panose="020B0604020202020204" pitchFamily="34" charset="0"/>
              </a:rPr>
              <a:t>There are too many to list here and so I am just listing what I consider to be </a:t>
            </a:r>
            <a:r>
              <a:rPr lang="en-US" sz="2000" kern="100" dirty="0">
                <a:effectLst/>
                <a:latin typeface="Arial" panose="020B0604020202020204" pitchFamily="34" charset="0"/>
                <a:ea typeface="Times New Roman" panose="02020603050405020304" pitchFamily="18" charset="0"/>
                <a:cs typeface="Arial" panose="020B0604020202020204" pitchFamily="34" charset="0"/>
              </a:rPr>
              <a:t>the 3 highest priorities if the work in Bunia is to reduce deaths and control the spread of Ebola:</a:t>
            </a:r>
          </a:p>
          <a:p>
            <a:pPr>
              <a:buNone/>
            </a:pPr>
            <a:endParaRPr lang="en-US" sz="2000" kern="100" dirty="0">
              <a:latin typeface="Arial" panose="020B0604020202020204" pitchFamily="34" charset="0"/>
              <a:ea typeface="Times New Roman" panose="02020603050405020304" pitchFamily="18" charset="0"/>
              <a:cs typeface="Arial" panose="020B0604020202020204" pitchFamily="34" charset="0"/>
            </a:endParaRPr>
          </a:p>
          <a:p>
            <a:pPr marL="457200" indent="-457200">
              <a:buAutoNum type="arabicPeriod"/>
            </a:pPr>
            <a:r>
              <a:rPr lang="en-US" sz="2000" b="1" kern="100" dirty="0">
                <a:latin typeface="Arial" panose="020B0604020202020204" pitchFamily="34" charset="0"/>
                <a:ea typeface="Times New Roman" panose="02020603050405020304" pitchFamily="18" charset="0"/>
                <a:cs typeface="Arial" panose="020B0604020202020204" pitchFamily="34" charset="0"/>
              </a:rPr>
              <a:t>More resources: </a:t>
            </a:r>
            <a:r>
              <a:rPr lang="en-US" sz="2000" kern="100" dirty="0">
                <a:latin typeface="Arial" panose="020B0604020202020204" pitchFamily="34" charset="0"/>
                <a:ea typeface="Times New Roman" panose="02020603050405020304" pitchFamily="18" charset="0"/>
                <a:cs typeface="Arial" panose="020B0604020202020204" pitchFamily="34" charset="0"/>
              </a:rPr>
              <a:t>There is a need for more resources of almost everything from PPE to gravel – yes, lack of gravel was holding up the construction of isolation wards! A big challenge is logistics. Much of what is needed has to be brought into Bunia, needing purchasing, quality assurance, transportation, storage, distribution and stock management. I have seen USAID excel at this in past epidemic responses. Without USAID, I was struck by how the USA is MIA (missing in action) in this response but that others like Europe and China have not stepped up enough to help. A simple example – there is a huge need is for prefabricated panels for walls, floors and roofs to build isolation wards. I have seen 3-D printers in China churn these out at exact specification using resin to produce long-lasting panels with windows, doors, etc. In China, whole hospitals were built within days during Covid-19 using this technology. It is really needed in Bunia for the large number of isolation wards required quickly. </a:t>
            </a:r>
          </a:p>
        </p:txBody>
      </p:sp>
    </p:spTree>
    <p:extLst>
      <p:ext uri="{BB962C8B-B14F-4D97-AF65-F5344CB8AC3E}">
        <p14:creationId xmlns:p14="http://schemas.microsoft.com/office/powerpoint/2010/main" val="288385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58248" y="1325881"/>
            <a:ext cx="4347119" cy="477698"/>
          </a:xfrm>
          <a:prstGeom prst="rect">
            <a:avLst/>
          </a:prstGeom>
          <a:solidFill>
            <a:srgbClr val="EF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Arial" panose="020B0604020202020204" pitchFamily="34" charset="0"/>
              <a:cs typeface="Arial" panose="020B0604020202020204" pitchFamily="34" charset="0"/>
            </a:endParaRPr>
          </a:p>
        </p:txBody>
      </p:sp>
      <p:sp>
        <p:nvSpPr>
          <p:cNvPr id="9" name="TextBox 8"/>
          <p:cNvSpPr txBox="1"/>
          <p:nvPr/>
        </p:nvSpPr>
        <p:spPr>
          <a:xfrm>
            <a:off x="7649070" y="1381253"/>
            <a:ext cx="4256296" cy="395045"/>
          </a:xfrm>
          <a:prstGeom prst="rect">
            <a:avLst/>
          </a:prstGeom>
          <a:noFill/>
        </p:spPr>
        <p:txBody>
          <a:bodyPr wrap="square" lIns="45720" tIns="18288" rIns="45720" bIns="18288" anchor="ctr">
            <a:spAutoFit/>
          </a:bodyPr>
          <a:lstStyle/>
          <a:p>
            <a:pPr algn="l">
              <a:lnSpc>
                <a:spcPct val="104000"/>
              </a:lnSpc>
              <a:spcBef>
                <a:spcPts val="0"/>
              </a:spcBef>
              <a:spcAft>
                <a:spcPts val="400"/>
              </a:spcAft>
            </a:pPr>
            <a:r>
              <a:rPr lang="en-US" sz="2400" b="1" dirty="0">
                <a:solidFill>
                  <a:srgbClr val="C11B2E"/>
                </a:solidFill>
                <a:latin typeface="Arial" panose="020B0604020202020204" pitchFamily="34" charset="0"/>
                <a:cs typeface="Arial" panose="020B0604020202020204" pitchFamily="34" charset="0"/>
              </a:rPr>
              <a:t>782 confirmed cases </a:t>
            </a:r>
            <a:r>
              <a:rPr lang="en-US" sz="1600" b="1" dirty="0">
                <a:solidFill>
                  <a:srgbClr val="C11B2E"/>
                </a:solidFill>
                <a:latin typeface="Arial" panose="020B0604020202020204" pitchFamily="34" charset="0"/>
                <a:cs typeface="Arial" panose="020B0604020202020204" pitchFamily="34" charset="0"/>
              </a:rPr>
              <a:t>– 13 June</a:t>
            </a:r>
            <a:endParaRPr sz="2400" b="1" i="0" dirty="0">
              <a:solidFill>
                <a:srgbClr val="C11B2E"/>
              </a:solidFill>
              <a:latin typeface="Arial" panose="020B0604020202020204" pitchFamily="34" charset="0"/>
              <a:cs typeface="Arial" panose="020B0604020202020204" pitchFamily="34" charset="0"/>
            </a:endParaRPr>
          </a:p>
        </p:txBody>
      </p:sp>
      <p:sp>
        <p:nvSpPr>
          <p:cNvPr id="18" name="Title 17">
            <a:extLst>
              <a:ext uri="{FF2B5EF4-FFF2-40B4-BE49-F238E27FC236}">
                <a16:creationId xmlns:a16="http://schemas.microsoft.com/office/drawing/2014/main" id="{1BE84041-D24A-E8F9-2E08-962D6CCCA376}"/>
              </a:ext>
            </a:extLst>
          </p:cNvPr>
          <p:cNvSpPr>
            <a:spLocks noGrp="1"/>
          </p:cNvSpPr>
          <p:nvPr>
            <p:ph type="title"/>
          </p:nvPr>
        </p:nvSpPr>
        <p:spPr>
          <a:xfrm>
            <a:off x="0" y="265791"/>
            <a:ext cx="12192000" cy="921210"/>
          </a:xfrm>
        </p:spPr>
        <p:txBody>
          <a:bodyPr/>
          <a:lstStyle/>
          <a:p>
            <a:r>
              <a:rPr lang="en-US" dirty="0">
                <a:latin typeface="Arial"/>
              </a:rPr>
              <a:t>Ebola in DRC – Response progress? What is needed?</a:t>
            </a:r>
            <a:endParaRPr lang="en-ZA" dirty="0"/>
          </a:p>
        </p:txBody>
      </p:sp>
      <p:pic>
        <p:nvPicPr>
          <p:cNvPr id="21" name="Content Placeholder 20">
            <a:extLst>
              <a:ext uri="{FF2B5EF4-FFF2-40B4-BE49-F238E27FC236}">
                <a16:creationId xmlns:a16="http://schemas.microsoft.com/office/drawing/2014/main" id="{0DD934A9-9D56-2574-F4A2-1CE6001B59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037" y="1384194"/>
            <a:ext cx="5562164" cy="2376718"/>
          </a:xfrm>
        </p:spPr>
      </p:pic>
      <p:pic>
        <p:nvPicPr>
          <p:cNvPr id="27" name="Picture 26">
            <a:extLst>
              <a:ext uri="{FF2B5EF4-FFF2-40B4-BE49-F238E27FC236}">
                <a16:creationId xmlns:a16="http://schemas.microsoft.com/office/drawing/2014/main" id="{7304C9C7-55EE-D948-3304-2B10121D0BD8}"/>
              </a:ext>
            </a:extLst>
          </p:cNvPr>
          <p:cNvPicPr>
            <a:picLocks noChangeAspect="1"/>
          </p:cNvPicPr>
          <p:nvPr/>
        </p:nvPicPr>
        <p:blipFill>
          <a:blip r:embed="rId3">
            <a:extLst>
              <a:ext uri="{28A0092B-C50C-407E-A947-70E740481C1C}">
                <a14:useLocalDpi xmlns:a14="http://schemas.microsoft.com/office/drawing/2010/main" val="0"/>
              </a:ext>
            </a:extLst>
          </a:blip>
          <a:srcRect t="-1" b="19172"/>
          <a:stretch>
            <a:fillRect/>
          </a:stretch>
        </p:blipFill>
        <p:spPr>
          <a:xfrm>
            <a:off x="7750300" y="3558695"/>
            <a:ext cx="4090766" cy="2366455"/>
          </a:xfrm>
          <a:prstGeom prst="rect">
            <a:avLst/>
          </a:prstGeom>
        </p:spPr>
      </p:pic>
      <p:sp>
        <p:nvSpPr>
          <p:cNvPr id="30" name="Rectangle 29">
            <a:extLst>
              <a:ext uri="{FF2B5EF4-FFF2-40B4-BE49-F238E27FC236}">
                <a16:creationId xmlns:a16="http://schemas.microsoft.com/office/drawing/2014/main" id="{E4160C13-02DE-3240-C18D-A2349FC97BCF}"/>
              </a:ext>
            </a:extLst>
          </p:cNvPr>
          <p:cNvSpPr/>
          <p:nvPr/>
        </p:nvSpPr>
        <p:spPr>
          <a:xfrm>
            <a:off x="7558247" y="1881137"/>
            <a:ext cx="4347119" cy="477698"/>
          </a:xfrm>
          <a:prstGeom prst="rect">
            <a:avLst/>
          </a:prstGeom>
          <a:solidFill>
            <a:srgbClr val="EF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06FD0DF6-2B39-A9E4-6D64-F68DDE4F23A6}"/>
              </a:ext>
            </a:extLst>
          </p:cNvPr>
          <p:cNvSpPr/>
          <p:nvPr/>
        </p:nvSpPr>
        <p:spPr>
          <a:xfrm>
            <a:off x="7558248" y="2434043"/>
            <a:ext cx="4347118" cy="477698"/>
          </a:xfrm>
          <a:prstGeom prst="rect">
            <a:avLst/>
          </a:prstGeom>
          <a:solidFill>
            <a:srgbClr val="EF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Arial" panose="020B0604020202020204" pitchFamily="34" charset="0"/>
              <a:cs typeface="Arial" panose="020B0604020202020204" pitchFamily="34" charset="0"/>
            </a:endParaRPr>
          </a:p>
        </p:txBody>
      </p:sp>
      <p:sp>
        <p:nvSpPr>
          <p:cNvPr id="12" name="TextBox 11"/>
          <p:cNvSpPr txBox="1"/>
          <p:nvPr/>
        </p:nvSpPr>
        <p:spPr>
          <a:xfrm>
            <a:off x="7622548" y="1933510"/>
            <a:ext cx="4218518" cy="395045"/>
          </a:xfrm>
          <a:prstGeom prst="rect">
            <a:avLst/>
          </a:prstGeom>
          <a:noFill/>
        </p:spPr>
        <p:txBody>
          <a:bodyPr wrap="square" lIns="45720" tIns="18288" rIns="45720" bIns="18288" anchor="ctr">
            <a:spAutoFit/>
          </a:bodyPr>
          <a:lstStyle/>
          <a:p>
            <a:pPr>
              <a:lnSpc>
                <a:spcPct val="104000"/>
              </a:lnSpc>
              <a:spcAft>
                <a:spcPts val="400"/>
              </a:spcAft>
            </a:pPr>
            <a:r>
              <a:rPr sz="2400" b="1" i="0" dirty="0">
                <a:solidFill>
                  <a:srgbClr val="C11B2E"/>
                </a:solidFill>
                <a:latin typeface="Arial" panose="020B0604020202020204" pitchFamily="34" charset="0"/>
                <a:cs typeface="Arial" panose="020B0604020202020204" pitchFamily="34" charset="0"/>
              </a:rPr>
              <a:t>1</a:t>
            </a:r>
            <a:r>
              <a:rPr lang="en-US" sz="2400" b="1" i="0" dirty="0">
                <a:solidFill>
                  <a:srgbClr val="C11B2E"/>
                </a:solidFill>
                <a:latin typeface="Arial" panose="020B0604020202020204" pitchFamily="34" charset="0"/>
                <a:cs typeface="Arial" panose="020B0604020202020204" pitchFamily="34" charset="0"/>
              </a:rPr>
              <a:t>81 confirmed deaths</a:t>
            </a:r>
            <a:r>
              <a:rPr lang="en-US" sz="2400" b="1" dirty="0">
                <a:solidFill>
                  <a:srgbClr val="C11B2E"/>
                </a:solidFill>
                <a:latin typeface="Arial" panose="020B0604020202020204" pitchFamily="34" charset="0"/>
                <a:cs typeface="Arial" panose="020B0604020202020204" pitchFamily="34" charset="0"/>
              </a:rPr>
              <a:t> </a:t>
            </a:r>
            <a:r>
              <a:rPr lang="en-US" sz="1600" b="1" dirty="0">
                <a:solidFill>
                  <a:srgbClr val="C11B2E"/>
                </a:solidFill>
                <a:latin typeface="Arial" panose="020B0604020202020204" pitchFamily="34" charset="0"/>
                <a:cs typeface="Arial" panose="020B0604020202020204" pitchFamily="34" charset="0"/>
              </a:rPr>
              <a:t>- 13 June</a:t>
            </a:r>
            <a:endParaRPr sz="2400" b="1" i="0" dirty="0">
              <a:solidFill>
                <a:srgbClr val="C11B2E"/>
              </a:solidFill>
              <a:latin typeface="Arial" panose="020B0604020202020204" pitchFamily="34" charset="0"/>
              <a:cs typeface="Arial" panose="020B0604020202020204" pitchFamily="34" charset="0"/>
            </a:endParaRPr>
          </a:p>
        </p:txBody>
      </p:sp>
      <p:sp>
        <p:nvSpPr>
          <p:cNvPr id="15" name="TextBox 14"/>
          <p:cNvSpPr txBox="1"/>
          <p:nvPr/>
        </p:nvSpPr>
        <p:spPr>
          <a:xfrm>
            <a:off x="8112769" y="2481385"/>
            <a:ext cx="3550382" cy="395045"/>
          </a:xfrm>
          <a:prstGeom prst="rect">
            <a:avLst/>
          </a:prstGeom>
          <a:noFill/>
        </p:spPr>
        <p:txBody>
          <a:bodyPr wrap="square" lIns="45720" tIns="18288" rIns="45720" bIns="18288" anchor="ctr">
            <a:spAutoFit/>
          </a:bodyPr>
          <a:lstStyle/>
          <a:p>
            <a:pPr algn="l">
              <a:lnSpc>
                <a:spcPct val="104000"/>
              </a:lnSpc>
              <a:spcBef>
                <a:spcPts val="0"/>
              </a:spcBef>
              <a:spcAft>
                <a:spcPts val="400"/>
              </a:spcAft>
            </a:pPr>
            <a:r>
              <a:rPr sz="2400" b="1" i="0" dirty="0">
                <a:solidFill>
                  <a:srgbClr val="C11B2E"/>
                </a:solidFill>
                <a:latin typeface="Arial" panose="020B0604020202020204" pitchFamily="34" charset="0"/>
                <a:cs typeface="Arial" panose="020B0604020202020204" pitchFamily="34" charset="0"/>
              </a:rPr>
              <a:t>1</a:t>
            </a:r>
            <a:r>
              <a:rPr lang="en-US" sz="2400" b="1" i="0" dirty="0">
                <a:solidFill>
                  <a:srgbClr val="C11B2E"/>
                </a:solidFill>
                <a:latin typeface="Arial" panose="020B0604020202020204" pitchFamily="34" charset="0"/>
                <a:cs typeface="Arial" panose="020B0604020202020204" pitchFamily="34" charset="0"/>
              </a:rPr>
              <a:t>7</a:t>
            </a:r>
            <a:r>
              <a:rPr sz="2400" b="1" i="0" dirty="0">
                <a:solidFill>
                  <a:srgbClr val="C11B2E"/>
                </a:solidFill>
                <a:latin typeface="Arial" panose="020B0604020202020204" pitchFamily="34" charset="0"/>
                <a:cs typeface="Arial" panose="020B0604020202020204" pitchFamily="34" charset="0"/>
              </a:rPr>
              <a:t> May</a:t>
            </a:r>
            <a:r>
              <a:rPr lang="en-US" sz="2400" b="1" i="0" dirty="0">
                <a:solidFill>
                  <a:srgbClr val="C11B2E"/>
                </a:solidFill>
                <a:latin typeface="Arial" panose="020B0604020202020204" pitchFamily="34" charset="0"/>
                <a:cs typeface="Arial" panose="020B0604020202020204" pitchFamily="34" charset="0"/>
              </a:rPr>
              <a:t> PHEIC declared</a:t>
            </a:r>
            <a:endParaRPr sz="2400" b="1" i="0" dirty="0">
              <a:solidFill>
                <a:srgbClr val="C11B2E"/>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22CE682-7D00-AE50-43E4-93B6A506637D}"/>
              </a:ext>
            </a:extLst>
          </p:cNvPr>
          <p:cNvSpPr/>
          <p:nvPr/>
        </p:nvSpPr>
        <p:spPr>
          <a:xfrm>
            <a:off x="7558248" y="2996369"/>
            <a:ext cx="4347118" cy="477698"/>
          </a:xfrm>
          <a:prstGeom prst="rect">
            <a:avLst/>
          </a:prstGeom>
          <a:solidFill>
            <a:srgbClr val="EFE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59909E3-3772-7A7B-180A-891AC8C5D224}"/>
              </a:ext>
            </a:extLst>
          </p:cNvPr>
          <p:cNvSpPr txBox="1"/>
          <p:nvPr/>
        </p:nvSpPr>
        <p:spPr>
          <a:xfrm>
            <a:off x="8112768" y="3026649"/>
            <a:ext cx="3590750" cy="395045"/>
          </a:xfrm>
          <a:prstGeom prst="rect">
            <a:avLst/>
          </a:prstGeom>
          <a:noFill/>
        </p:spPr>
        <p:txBody>
          <a:bodyPr wrap="square" lIns="45720" tIns="18288" rIns="45720" bIns="18288" anchor="ctr">
            <a:spAutoFit/>
          </a:bodyPr>
          <a:lstStyle/>
          <a:p>
            <a:pPr algn="l">
              <a:lnSpc>
                <a:spcPct val="104000"/>
              </a:lnSpc>
              <a:spcBef>
                <a:spcPts val="0"/>
              </a:spcBef>
              <a:spcAft>
                <a:spcPts val="400"/>
              </a:spcAft>
            </a:pPr>
            <a:r>
              <a:rPr lang="en-US" sz="2400" b="1" i="0" dirty="0">
                <a:solidFill>
                  <a:srgbClr val="C11B2E"/>
                </a:solidFill>
                <a:latin typeface="Arial" panose="020B0604020202020204" pitchFamily="34" charset="0"/>
                <a:cs typeface="Arial" panose="020B0604020202020204" pitchFamily="34" charset="0"/>
              </a:rPr>
              <a:t>18</a:t>
            </a:r>
            <a:r>
              <a:rPr sz="2400" b="1" i="0" dirty="0">
                <a:solidFill>
                  <a:srgbClr val="C11B2E"/>
                </a:solidFill>
                <a:latin typeface="Arial" panose="020B0604020202020204" pitchFamily="34" charset="0"/>
                <a:cs typeface="Arial" panose="020B0604020202020204" pitchFamily="34" charset="0"/>
              </a:rPr>
              <a:t> May</a:t>
            </a:r>
            <a:r>
              <a:rPr lang="en-US" sz="2400" b="1" i="0" dirty="0">
                <a:solidFill>
                  <a:srgbClr val="C11B2E"/>
                </a:solidFill>
                <a:latin typeface="Arial" panose="020B0604020202020204" pitchFamily="34" charset="0"/>
                <a:cs typeface="Arial" panose="020B0604020202020204" pitchFamily="34" charset="0"/>
              </a:rPr>
              <a:t> PHECS declared</a:t>
            </a:r>
            <a:endParaRPr sz="2400" b="1" i="0" dirty="0">
              <a:solidFill>
                <a:srgbClr val="C11B2E"/>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947F9F5B-FDFD-2BF1-02E2-D22A5C96D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769" y="2502274"/>
            <a:ext cx="1913322" cy="2342875"/>
          </a:xfrm>
          <a:prstGeom prst="rect">
            <a:avLst/>
          </a:prstGeom>
          <a:ln w="28575">
            <a:solidFill>
              <a:schemeClr val="tx1"/>
            </a:solidFill>
          </a:ln>
        </p:spPr>
      </p:pic>
      <p:sp>
        <p:nvSpPr>
          <p:cNvPr id="34" name="TextBox 33">
            <a:extLst>
              <a:ext uri="{FF2B5EF4-FFF2-40B4-BE49-F238E27FC236}">
                <a16:creationId xmlns:a16="http://schemas.microsoft.com/office/drawing/2014/main" id="{30832A0A-AFC2-5EB6-492B-9D15F29BAE92}"/>
              </a:ext>
            </a:extLst>
          </p:cNvPr>
          <p:cNvSpPr txBox="1"/>
          <p:nvPr/>
        </p:nvSpPr>
        <p:spPr>
          <a:xfrm>
            <a:off x="504084" y="3827278"/>
            <a:ext cx="5130387" cy="1323439"/>
          </a:xfrm>
          <a:prstGeom prst="rect">
            <a:avLst/>
          </a:prstGeom>
          <a:noFill/>
        </p:spPr>
        <p:txBody>
          <a:bodyPr wrap="square">
            <a:spAutoFit/>
          </a:bodyPr>
          <a:lstStyle/>
          <a:p>
            <a:r>
              <a:rPr lang="en-ZA" sz="2000" kern="100" dirty="0">
                <a:latin typeface="Arial" panose="020B0604020202020204" pitchFamily="34" charset="0"/>
                <a:ea typeface="Times New Roman" panose="02020603050405020304" pitchFamily="18" charset="0"/>
                <a:cs typeface="Arial" panose="020B0604020202020204" pitchFamily="34" charset="0"/>
              </a:rPr>
              <a:t>On behalf of the Africa CDC, I went on an emergency trip to the Democratic Republic of Congo (DRC) to help with the response to the Ebola epidemic. </a:t>
            </a:r>
          </a:p>
        </p:txBody>
      </p:sp>
      <p:sp>
        <p:nvSpPr>
          <p:cNvPr id="35" name="TextBox 34">
            <a:extLst>
              <a:ext uri="{FF2B5EF4-FFF2-40B4-BE49-F238E27FC236}">
                <a16:creationId xmlns:a16="http://schemas.microsoft.com/office/drawing/2014/main" id="{C97AB7A4-B7EB-6B21-39C2-90071CEDFBB3}"/>
              </a:ext>
            </a:extLst>
          </p:cNvPr>
          <p:cNvSpPr txBox="1"/>
          <p:nvPr/>
        </p:nvSpPr>
        <p:spPr>
          <a:xfrm>
            <a:off x="504084" y="5150717"/>
            <a:ext cx="7261063" cy="1323439"/>
          </a:xfrm>
          <a:prstGeom prst="rect">
            <a:avLst/>
          </a:prstGeom>
          <a:noFill/>
        </p:spPr>
        <p:txBody>
          <a:bodyPr wrap="square">
            <a:spAutoFit/>
          </a:bodyPr>
          <a:lstStyle/>
          <a:p>
            <a:r>
              <a:rPr lang="en-ZA" sz="2000" kern="100" dirty="0">
                <a:latin typeface="Arial" panose="020B0604020202020204" pitchFamily="34" charset="0"/>
                <a:ea typeface="Times New Roman" panose="02020603050405020304" pitchFamily="18" charset="0"/>
                <a:cs typeface="Arial" panose="020B0604020202020204" pitchFamily="34" charset="0"/>
              </a:rPr>
              <a:t>As I had never been to the DRC before, my purpose was to understand in some detail the progress in the Ebola response and how I could help. In the following captioned photos, I am sharing what I learnt from being in heart of the Ebola response.</a:t>
            </a:r>
          </a:p>
        </p:txBody>
      </p:sp>
      <p:sp>
        <p:nvSpPr>
          <p:cNvPr id="36" name="TextBox 35">
            <a:extLst>
              <a:ext uri="{FF2B5EF4-FFF2-40B4-BE49-F238E27FC236}">
                <a16:creationId xmlns:a16="http://schemas.microsoft.com/office/drawing/2014/main" id="{F3A65748-643C-2EE6-7470-8CC812EFA954}"/>
              </a:ext>
            </a:extLst>
          </p:cNvPr>
          <p:cNvSpPr txBox="1"/>
          <p:nvPr/>
        </p:nvSpPr>
        <p:spPr>
          <a:xfrm>
            <a:off x="7779995" y="5925150"/>
            <a:ext cx="4256296" cy="307777"/>
          </a:xfrm>
          <a:prstGeom prst="rect">
            <a:avLst/>
          </a:prstGeom>
          <a:noFill/>
        </p:spPr>
        <p:txBody>
          <a:bodyPr wrap="square">
            <a:spAutoFit/>
          </a:bodyPr>
          <a:lstStyle/>
          <a:p>
            <a:r>
              <a:rPr lang="en-ZA" sz="1400" i="1" kern="100" dirty="0">
                <a:latin typeface="Arial" panose="020B0604020202020204" pitchFamily="34" charset="0"/>
                <a:ea typeface="Times New Roman" panose="02020603050405020304" pitchFamily="18" charset="0"/>
                <a:cs typeface="Arial" panose="020B0604020202020204" pitchFamily="34" charset="0"/>
              </a:rPr>
              <a:t>With the Head of Africa CDC in the DRC.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11B4A-224A-FAF2-DBC8-BA05FB0497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F1AD72-26D0-44AD-989E-D278D54B8E48}"/>
              </a:ext>
            </a:extLst>
          </p:cNvPr>
          <p:cNvSpPr>
            <a:spLocks noGrp="1"/>
          </p:cNvSpPr>
          <p:nvPr>
            <p:ph type="title"/>
          </p:nvPr>
        </p:nvSpPr>
        <p:spPr>
          <a:xfrm>
            <a:off x="228600" y="304800"/>
            <a:ext cx="11734800" cy="853758"/>
          </a:xfrm>
        </p:spPr>
        <p:txBody>
          <a:bodyPr/>
          <a:lstStyle/>
          <a:p>
            <a:r>
              <a:rPr lang="en-US" dirty="0">
                <a:latin typeface="Arial"/>
              </a:rPr>
              <a:t>Reflections: Need for long-lasting solutions</a:t>
            </a:r>
            <a:endParaRPr lang="en-ZA" dirty="0"/>
          </a:p>
        </p:txBody>
      </p:sp>
      <p:sp>
        <p:nvSpPr>
          <p:cNvPr id="17" name="TextBox 16">
            <a:extLst>
              <a:ext uri="{FF2B5EF4-FFF2-40B4-BE49-F238E27FC236}">
                <a16:creationId xmlns:a16="http://schemas.microsoft.com/office/drawing/2014/main" id="{3BC135A4-955C-03A6-E420-ECA7E7D9837D}"/>
              </a:ext>
            </a:extLst>
          </p:cNvPr>
          <p:cNvSpPr txBox="1"/>
          <p:nvPr/>
        </p:nvSpPr>
        <p:spPr>
          <a:xfrm>
            <a:off x="407670" y="1069658"/>
            <a:ext cx="11498580" cy="5478423"/>
          </a:xfrm>
          <a:prstGeom prst="rect">
            <a:avLst/>
          </a:prstGeom>
          <a:noFill/>
        </p:spPr>
        <p:txBody>
          <a:bodyPr wrap="square">
            <a:spAutoFit/>
          </a:bodyPr>
          <a:lstStyle/>
          <a:p>
            <a:pPr marL="457200" indent="-457200">
              <a:spcAft>
                <a:spcPts val="600"/>
              </a:spcAft>
              <a:buFont typeface="+mj-lt"/>
              <a:buAutoNum type="arabicPeriod" startAt="2"/>
            </a:pPr>
            <a:r>
              <a:rPr lang="en-US" sz="2000" b="1" kern="100" dirty="0">
                <a:latin typeface="Arial" panose="020B0604020202020204" pitchFamily="34" charset="0"/>
                <a:ea typeface="Times New Roman" panose="02020603050405020304" pitchFamily="18" charset="0"/>
                <a:cs typeface="Arial" panose="020B0604020202020204" pitchFamily="34" charset="0"/>
              </a:rPr>
              <a:t>Rapid diagnostic tests: </a:t>
            </a:r>
            <a:r>
              <a:rPr lang="en-US" sz="2000" kern="100" dirty="0">
                <a:latin typeface="Arial" panose="020B0604020202020204" pitchFamily="34" charset="0"/>
                <a:ea typeface="Times New Roman" panose="02020603050405020304" pitchFamily="18" charset="0"/>
                <a:cs typeface="Arial" panose="020B0604020202020204" pitchFamily="34" charset="0"/>
              </a:rPr>
              <a:t>RADIONE is supplying thousands of pan-Ebola cartridges but there are too few RADIONE machines to place at each of the affected hospitals. Every hospital should have at least 2 single-cartridge and 2 4-cartridge machines. The lab is eagerly awaiting KH Medical’s supply of more machines – hopefully soon. I am surprised at how long it is taking Cepheid to make a Bundibugyo or pan-Ebola cartridge. Since their GeneXpert machines are already in many hospitals for TB rapid tests, a reliable GeneXpert cartridge is vital.</a:t>
            </a:r>
          </a:p>
          <a:p>
            <a:pPr marL="457200" indent="-457200">
              <a:spcAft>
                <a:spcPts val="600"/>
              </a:spcAft>
              <a:buFont typeface="+mj-lt"/>
              <a:buAutoNum type="arabicPeriod" startAt="3"/>
            </a:pPr>
            <a:r>
              <a:rPr lang="en-US" sz="2000" b="1" kern="100" dirty="0">
                <a:latin typeface="Arial" panose="020B0604020202020204" pitchFamily="34" charset="0"/>
                <a:ea typeface="Times New Roman" panose="02020603050405020304" pitchFamily="18" charset="0"/>
                <a:cs typeface="Arial" panose="020B0604020202020204" pitchFamily="34" charset="0"/>
              </a:rPr>
              <a:t>An electronic surveillance system: </a:t>
            </a:r>
            <a:r>
              <a:rPr lang="en-US" sz="2000" kern="100" dirty="0">
                <a:latin typeface="Arial" panose="020B0604020202020204" pitchFamily="34" charset="0"/>
                <a:ea typeface="Times New Roman" panose="02020603050405020304" pitchFamily="18" charset="0"/>
                <a:cs typeface="Arial" panose="020B0604020202020204" pitchFamily="34" charset="0"/>
              </a:rPr>
              <a:t>It is important to link between data from community level (contacts being monitored), healthcare level (suspects, confirmed cases, deaths) and laboratory level (tests performed, % positive). In every battle – military or epidemic – intelligence is key to effective action. Piecemeal, inaccurate or out-of-date information will compromise the response. To control Ebola, every case needs to be identified timeously for isolation and contract-tracing. Electronic information is essential for this to be effective.</a:t>
            </a:r>
            <a:endParaRPr lang="en-ZA" sz="2000" kern="100" dirty="0">
              <a:latin typeface="Arial" panose="020B0604020202020204" pitchFamily="34" charset="0"/>
              <a:ea typeface="Times New Roman" panose="02020603050405020304" pitchFamily="18" charset="0"/>
              <a:cs typeface="Arial" panose="020B0604020202020204" pitchFamily="34" charset="0"/>
            </a:endParaRPr>
          </a:p>
          <a:p>
            <a:pPr>
              <a:spcAft>
                <a:spcPts val="600"/>
              </a:spcAft>
            </a:pPr>
            <a:r>
              <a:rPr lang="en-ZA" sz="2000" kern="100" dirty="0">
                <a:latin typeface="Arial" panose="020B0604020202020204" pitchFamily="34" charset="0"/>
                <a:ea typeface="Times New Roman" panose="02020603050405020304" pitchFamily="18" charset="0"/>
                <a:cs typeface="Arial" panose="020B0604020202020204" pitchFamily="34" charset="0"/>
              </a:rPr>
              <a:t>In this Ebola epidemic response, the actions we take must build for the future and not merely address the immediate need as the DRC has been impacted by multiple epidemics in the last decade and so, we can expect more here in the next decade. I focused my top 3 priorities on meeting immediate needs with lasting solutions so that we can identify and control this epidemic  and the next Ebola outbreak before they spread elsewhere and become pandemic.</a:t>
            </a:r>
            <a:endParaRPr lang="en-US" sz="2000" kern="1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0546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120263-5AD3-AC33-0A8E-C627BD374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DEC99CBD-6440-D339-3387-15B255D7F20F}"/>
              </a:ext>
            </a:extLst>
          </p:cNvPr>
          <p:cNvPicPr>
            <a:picLocks noChangeAspect="1"/>
          </p:cNvPicPr>
          <p:nvPr/>
        </p:nvPicPr>
        <p:blipFill>
          <a:blip r:embed="rId3">
            <a:extLst>
              <a:ext uri="{28A0092B-C50C-407E-A947-70E740481C1C}">
                <a14:useLocalDpi xmlns:a14="http://schemas.microsoft.com/office/drawing/2010/main" val="0"/>
              </a:ext>
            </a:extLst>
          </a:blip>
          <a:srcRect t="4935" b="9500"/>
          <a:stretch>
            <a:fillRect/>
          </a:stretch>
        </p:blipFill>
        <p:spPr>
          <a:xfrm>
            <a:off x="7050195" y="1287809"/>
            <a:ext cx="4654606" cy="2987012"/>
          </a:xfrm>
          <a:prstGeom prst="rect">
            <a:avLst/>
          </a:prstGeom>
          <a:ln w="28575">
            <a:solidFill>
              <a:schemeClr val="tx1"/>
            </a:solidFill>
          </a:ln>
        </p:spPr>
      </p:pic>
      <p:sp>
        <p:nvSpPr>
          <p:cNvPr id="2" name="Title 1">
            <a:extLst>
              <a:ext uri="{FF2B5EF4-FFF2-40B4-BE49-F238E27FC236}">
                <a16:creationId xmlns:a16="http://schemas.microsoft.com/office/drawing/2014/main" id="{B41BB003-971D-19F9-D093-522AFD03EE94}"/>
              </a:ext>
            </a:extLst>
          </p:cNvPr>
          <p:cNvSpPr>
            <a:spLocks noGrp="1"/>
          </p:cNvSpPr>
          <p:nvPr>
            <p:ph type="title"/>
          </p:nvPr>
        </p:nvSpPr>
        <p:spPr>
          <a:xfrm>
            <a:off x="732000" y="238638"/>
            <a:ext cx="10972800" cy="1143000"/>
          </a:xfrm>
        </p:spPr>
        <p:txBody>
          <a:bodyPr/>
          <a:lstStyle/>
          <a:p>
            <a:r>
              <a:rPr lang="en-US" dirty="0"/>
              <a:t>Picturesque Bunia – </a:t>
            </a:r>
            <a:r>
              <a:rPr lang="en-US" dirty="0" err="1"/>
              <a:t>epicentre</a:t>
            </a:r>
            <a:r>
              <a:rPr lang="en-US" dirty="0"/>
              <a:t> of the epidemic</a:t>
            </a:r>
            <a:endParaRPr lang="en-ZA" dirty="0"/>
          </a:p>
        </p:txBody>
      </p:sp>
      <p:sp>
        <p:nvSpPr>
          <p:cNvPr id="4" name="TextBox 3">
            <a:extLst>
              <a:ext uri="{FF2B5EF4-FFF2-40B4-BE49-F238E27FC236}">
                <a16:creationId xmlns:a16="http://schemas.microsoft.com/office/drawing/2014/main" id="{32FB6A19-06D1-201D-73DA-710D3965C01F}"/>
              </a:ext>
            </a:extLst>
          </p:cNvPr>
          <p:cNvSpPr txBox="1"/>
          <p:nvPr/>
        </p:nvSpPr>
        <p:spPr>
          <a:xfrm>
            <a:off x="8509000" y="4482984"/>
            <a:ext cx="3234690" cy="1631216"/>
          </a:xfrm>
          <a:prstGeom prst="rect">
            <a:avLst/>
          </a:prstGeom>
          <a:solidFill>
            <a:schemeClr val="bg1"/>
          </a:solidFill>
          <a:ln>
            <a:solidFill>
              <a:schemeClr val="tx1"/>
            </a:solidFill>
          </a:ln>
        </p:spPr>
        <p:txBody>
          <a:bodyPr wrap="square">
            <a:spAutoFit/>
          </a:bodyPr>
          <a:lstStyle/>
          <a:p>
            <a:pPr algn="ct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As I left Bunia  - a resilient small city - I appreciated the huge difference a small group of committed people are making </a:t>
            </a:r>
            <a:r>
              <a:rPr lang="en-ZA" sz="2000" kern="100">
                <a:effectLst/>
                <a:latin typeface="Arial" panose="020B0604020202020204" pitchFamily="34" charset="0"/>
                <a:ea typeface="Times New Roman" panose="02020603050405020304" pitchFamily="18" charset="0"/>
                <a:cs typeface="Arial" panose="020B0604020202020204" pitchFamily="34" charset="0"/>
              </a:rPr>
              <a:t>in Bunia.</a:t>
            </a:r>
            <a:endParaRPr lang="en-ZA" sz="2000" kern="1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5504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6F0F-4945-6D6F-F069-6A909851EB4D}"/>
              </a:ext>
            </a:extLst>
          </p:cNvPr>
          <p:cNvSpPr>
            <a:spLocks noGrp="1"/>
          </p:cNvSpPr>
          <p:nvPr>
            <p:ph type="title"/>
          </p:nvPr>
        </p:nvSpPr>
        <p:spPr>
          <a:xfrm>
            <a:off x="609600" y="274638"/>
            <a:ext cx="10972800" cy="918419"/>
          </a:xfrm>
        </p:spPr>
        <p:txBody>
          <a:bodyPr/>
          <a:lstStyle/>
          <a:p>
            <a:r>
              <a:rPr lang="en-US" dirty="0"/>
              <a:t>A visit to INRB – the DRC’s national laboratory</a:t>
            </a:r>
            <a:endParaRPr lang="en-ZA" dirty="0"/>
          </a:p>
        </p:txBody>
      </p:sp>
      <p:sp>
        <p:nvSpPr>
          <p:cNvPr id="5" name="TextBox 4">
            <a:extLst>
              <a:ext uri="{FF2B5EF4-FFF2-40B4-BE49-F238E27FC236}">
                <a16:creationId xmlns:a16="http://schemas.microsoft.com/office/drawing/2014/main" id="{2F3CB5C5-0B73-F99F-9386-1A0E6A97497A}"/>
              </a:ext>
            </a:extLst>
          </p:cNvPr>
          <p:cNvSpPr txBox="1"/>
          <p:nvPr/>
        </p:nvSpPr>
        <p:spPr>
          <a:xfrm>
            <a:off x="4068682" y="3210319"/>
            <a:ext cx="3448371" cy="286232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INRB has an impressive lab geared up for Ebola. They run several PCR platforms and several RADIONE pan-Ebola rapid diagnostic machines but most process only 1 sample at a time. So, they depend instead largely on lab-based PCR testing.</a:t>
            </a:r>
            <a:endParaRPr lang="en-ZA" sz="20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C67A827-6D31-7F39-EAE3-09B763E9C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64" y="1532793"/>
            <a:ext cx="3551796" cy="4522407"/>
          </a:xfrm>
          <a:prstGeom prst="rect">
            <a:avLst/>
          </a:prstGeom>
        </p:spPr>
      </p:pic>
      <p:pic>
        <p:nvPicPr>
          <p:cNvPr id="10" name="Picture 9">
            <a:extLst>
              <a:ext uri="{FF2B5EF4-FFF2-40B4-BE49-F238E27FC236}">
                <a16:creationId xmlns:a16="http://schemas.microsoft.com/office/drawing/2014/main" id="{A2977A63-051D-FDFA-8AEB-C9DEA9ACD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99" y="2930919"/>
            <a:ext cx="3660939" cy="2730133"/>
          </a:xfrm>
          <a:prstGeom prst="rect">
            <a:avLst/>
          </a:prstGeom>
        </p:spPr>
      </p:pic>
      <p:sp>
        <p:nvSpPr>
          <p:cNvPr id="11" name="TextBox 10">
            <a:extLst>
              <a:ext uri="{FF2B5EF4-FFF2-40B4-BE49-F238E27FC236}">
                <a16:creationId xmlns:a16="http://schemas.microsoft.com/office/drawing/2014/main" id="{ABB3A726-FF5F-C9E3-208E-3E223070945E}"/>
              </a:ext>
            </a:extLst>
          </p:cNvPr>
          <p:cNvSpPr txBox="1"/>
          <p:nvPr/>
        </p:nvSpPr>
        <p:spPr>
          <a:xfrm>
            <a:off x="4042556" y="1266798"/>
            <a:ext cx="7393793" cy="193899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I started at the laboratory of my friend Professor Jean-Jacques Muyembe, Head of INRB, the national DRC laboratory in Kinshasa. Prof Muyembe discovered the first cases of Ebola and sent their specimens to my close friend, Prof Peter Piot in Belgium, who first isolated Ebola virus. They have jointly just received the Virchow prize.</a:t>
            </a:r>
            <a:endParaRPr lang="en-ZA"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8016531-FD79-83D1-3D15-5605AF213890}"/>
              </a:ext>
            </a:extLst>
          </p:cNvPr>
          <p:cNvSpPr txBox="1"/>
          <p:nvPr/>
        </p:nvSpPr>
        <p:spPr>
          <a:xfrm>
            <a:off x="7429350" y="5664943"/>
            <a:ext cx="4220250" cy="584775"/>
          </a:xfrm>
          <a:prstGeom prst="rect">
            <a:avLst/>
          </a:prstGeom>
          <a:noFill/>
        </p:spPr>
        <p:txBody>
          <a:bodyPr wrap="square">
            <a:spAutoFit/>
          </a:bodyPr>
          <a:lstStyle/>
          <a:p>
            <a:r>
              <a:rPr lang="en-US" sz="1600" i="1" dirty="0">
                <a:latin typeface="Arial" panose="020B0604020202020204" pitchFamily="34" charset="0"/>
                <a:cs typeface="Arial" panose="020B0604020202020204" pitchFamily="34" charset="0"/>
              </a:rPr>
              <a:t>The INRB gene sequencing lab’s capabilities are impressive (above)</a:t>
            </a:r>
            <a:endParaRPr lang="en-ZA" sz="1600" i="1" dirty="0"/>
          </a:p>
        </p:txBody>
      </p:sp>
    </p:spTree>
    <p:extLst>
      <p:ext uri="{BB962C8B-B14F-4D97-AF65-F5344CB8AC3E}">
        <p14:creationId xmlns:p14="http://schemas.microsoft.com/office/powerpoint/2010/main" val="319311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D9E3A-F78D-C317-D1C0-C3E636CBD7F2}"/>
              </a:ext>
            </a:extLst>
          </p:cNvPr>
          <p:cNvSpPr>
            <a:spLocks noGrp="1"/>
          </p:cNvSpPr>
          <p:nvPr>
            <p:ph type="title"/>
          </p:nvPr>
        </p:nvSpPr>
        <p:spPr>
          <a:xfrm>
            <a:off x="609600" y="329142"/>
            <a:ext cx="10972800" cy="607040"/>
          </a:xfrm>
        </p:spPr>
        <p:txBody>
          <a:bodyPr/>
          <a:lstStyle/>
          <a:p>
            <a:r>
              <a:rPr lang="en-US" dirty="0"/>
              <a:t>UN Humanitarian Air Services Flight # Ebola.1</a:t>
            </a:r>
            <a:endParaRPr lang="en-ZA" dirty="0"/>
          </a:p>
        </p:txBody>
      </p:sp>
      <p:pic>
        <p:nvPicPr>
          <p:cNvPr id="5" name="Content Placeholder 4">
            <a:extLst>
              <a:ext uri="{FF2B5EF4-FFF2-40B4-BE49-F238E27FC236}">
                <a16:creationId xmlns:a16="http://schemas.microsoft.com/office/drawing/2014/main" id="{C6D81B61-32DB-475D-134F-540AF0D219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047036" y="1169361"/>
            <a:ext cx="2277506" cy="362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F9390F-DE3B-63C0-4303-1DE397B8F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2104" y="1169361"/>
            <a:ext cx="7012533" cy="3625352"/>
          </a:xfrm>
          <a:prstGeom prst="rect">
            <a:avLst/>
          </a:prstGeom>
        </p:spPr>
      </p:pic>
      <p:sp>
        <p:nvSpPr>
          <p:cNvPr id="8" name="TextBox 7">
            <a:extLst>
              <a:ext uri="{FF2B5EF4-FFF2-40B4-BE49-F238E27FC236}">
                <a16:creationId xmlns:a16="http://schemas.microsoft.com/office/drawing/2014/main" id="{760D8489-AF74-DCC7-447F-1C80F41960CF}"/>
              </a:ext>
            </a:extLst>
          </p:cNvPr>
          <p:cNvSpPr txBox="1"/>
          <p:nvPr/>
        </p:nvSpPr>
        <p:spPr>
          <a:xfrm>
            <a:off x="931977" y="4937056"/>
            <a:ext cx="10393623" cy="1323439"/>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Next stop - Bunia. Since Bunia is the epicenter of the Ebola epidemic, its airport is closed for commercial flights. I had to fly out of a makeshift UN terminal in Kinshasa airport to catch the UN special flight to Bunia that is restricted to those on “mission”. It was a United Nations Humanitarian Air Services (UNHAS) plane, flight number Ebola.1 / 205H</a:t>
            </a:r>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290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1B2E-3489-9929-A04F-3680F08D958C}"/>
              </a:ext>
            </a:extLst>
          </p:cNvPr>
          <p:cNvSpPr>
            <a:spLocks noGrp="1"/>
          </p:cNvSpPr>
          <p:nvPr>
            <p:ph type="title"/>
          </p:nvPr>
        </p:nvSpPr>
        <p:spPr>
          <a:xfrm>
            <a:off x="413801" y="274638"/>
            <a:ext cx="11364397" cy="924376"/>
          </a:xfrm>
        </p:spPr>
        <p:txBody>
          <a:bodyPr/>
          <a:lstStyle/>
          <a:p>
            <a:r>
              <a:rPr lang="en-US" dirty="0"/>
              <a:t>Evangelical: Bunia’s large Ebola treatment hospital </a:t>
            </a:r>
            <a:endParaRPr lang="en-ZA" dirty="0"/>
          </a:p>
        </p:txBody>
      </p:sp>
      <p:sp>
        <p:nvSpPr>
          <p:cNvPr id="5" name="TextBox 4">
            <a:extLst>
              <a:ext uri="{FF2B5EF4-FFF2-40B4-BE49-F238E27FC236}">
                <a16:creationId xmlns:a16="http://schemas.microsoft.com/office/drawing/2014/main" id="{5F7AB6CB-4778-A767-D6AA-EF7181146117}"/>
              </a:ext>
            </a:extLst>
          </p:cNvPr>
          <p:cNvSpPr txBox="1"/>
          <p:nvPr/>
        </p:nvSpPr>
        <p:spPr>
          <a:xfrm>
            <a:off x="797824" y="4018900"/>
            <a:ext cx="5365376" cy="2246769"/>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On arrival in Bunia, Dr Yap Boum, who leads the Africa CDC Ebola response team whisks me away to see 2 Ebola Treatment Centres. Evangelical Hospital, a government hospital which was missionary previously, is one of the largest for Ebola patients in Bunia – it has allocated 80 beds for Ebola. </a:t>
            </a:r>
            <a:endParaRPr lang="en-ZA" sz="800" kern="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0915CA48-283D-A9D0-A1D4-092C71C5D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62" y="1227814"/>
            <a:ext cx="4419638" cy="2722204"/>
          </a:xfrm>
          <a:prstGeom prst="rect">
            <a:avLst/>
          </a:prstGeom>
        </p:spPr>
      </p:pic>
      <p:pic>
        <p:nvPicPr>
          <p:cNvPr id="13" name="Picture 12">
            <a:extLst>
              <a:ext uri="{FF2B5EF4-FFF2-40B4-BE49-F238E27FC236}">
                <a16:creationId xmlns:a16="http://schemas.microsoft.com/office/drawing/2014/main" id="{7D1CCD35-E57A-67DF-2E4C-98BC5E5CD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200" y="1205061"/>
            <a:ext cx="5460176" cy="4095133"/>
          </a:xfrm>
          <a:prstGeom prst="rect">
            <a:avLst/>
          </a:prstGeom>
        </p:spPr>
      </p:pic>
      <p:sp>
        <p:nvSpPr>
          <p:cNvPr id="15" name="TextBox 14">
            <a:extLst>
              <a:ext uri="{FF2B5EF4-FFF2-40B4-BE49-F238E27FC236}">
                <a16:creationId xmlns:a16="http://schemas.microsoft.com/office/drawing/2014/main" id="{15A17626-C64B-B938-F123-0737E581845F}"/>
              </a:ext>
            </a:extLst>
          </p:cNvPr>
          <p:cNvSpPr txBox="1"/>
          <p:nvPr/>
        </p:nvSpPr>
        <p:spPr>
          <a:xfrm>
            <a:off x="6095999" y="5314385"/>
            <a:ext cx="6094990" cy="338554"/>
          </a:xfrm>
          <a:prstGeom prst="rect">
            <a:avLst/>
          </a:prstGeom>
          <a:noFill/>
        </p:spPr>
        <p:txBody>
          <a:bodyPr wrap="square">
            <a:spAutoFit/>
          </a:bodyPr>
          <a:lstStyle/>
          <a:p>
            <a:pPr>
              <a:buNone/>
            </a:pPr>
            <a:r>
              <a:rPr lang="en-ZA" sz="1600" i="1" kern="100" dirty="0">
                <a:latin typeface="Arial" panose="020B0604020202020204" pitchFamily="34" charset="0"/>
                <a:ea typeface="Times New Roman" panose="02020603050405020304" pitchFamily="18" charset="0"/>
                <a:cs typeface="Arial" panose="020B0604020202020204" pitchFamily="34" charset="0"/>
              </a:rPr>
              <a:t>Note: the bucket with a tap for washing hands before entry.</a:t>
            </a:r>
            <a:endParaRPr lang="en-ZA" sz="1600" i="1" kern="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B61B495E-CFE9-D531-29A1-8E632327B54F}"/>
              </a:ext>
            </a:extLst>
          </p:cNvPr>
          <p:cNvSpPr txBox="1"/>
          <p:nvPr/>
        </p:nvSpPr>
        <p:spPr>
          <a:xfrm>
            <a:off x="6118800" y="5573172"/>
            <a:ext cx="5548975" cy="692497"/>
          </a:xfrm>
          <a:prstGeom prst="rect">
            <a:avLst/>
          </a:prstGeom>
          <a:noFill/>
        </p:spPr>
        <p:txBody>
          <a:bodyPr wrap="square">
            <a:spAutoFit/>
          </a:bodyPr>
          <a:lstStyle/>
          <a:p>
            <a:pPr>
              <a:buNone/>
            </a:pPr>
            <a:r>
              <a:rPr lang="en-ZA" sz="1600" i="1" kern="100" dirty="0">
                <a:effectLst/>
                <a:latin typeface="Arial" panose="020B0604020202020204" pitchFamily="34" charset="0"/>
                <a:ea typeface="Times New Roman" panose="02020603050405020304" pitchFamily="18" charset="0"/>
                <a:cs typeface="Arial" panose="020B0604020202020204" pitchFamily="34" charset="0"/>
              </a:rPr>
              <a:t>The white plastic sheeting on the ground floor is the PPE doffing area when exiting the Ebola section.</a:t>
            </a:r>
          </a:p>
          <a:p>
            <a:pPr>
              <a:buNone/>
            </a:pPr>
            <a:endParaRPr lang="en-ZA" sz="600" i="1" kern="1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3971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1B9D8-E81A-ABA2-6621-E2621E66437F}"/>
              </a:ext>
            </a:extLst>
          </p:cNvPr>
          <p:cNvSpPr>
            <a:spLocks noGrp="1"/>
          </p:cNvSpPr>
          <p:nvPr>
            <p:ph type="title"/>
          </p:nvPr>
        </p:nvSpPr>
        <p:spPr>
          <a:xfrm>
            <a:off x="609600" y="251106"/>
            <a:ext cx="10972800" cy="693572"/>
          </a:xfrm>
        </p:spPr>
        <p:txBody>
          <a:bodyPr/>
          <a:lstStyle/>
          <a:p>
            <a:r>
              <a:rPr lang="en-US" dirty="0"/>
              <a:t>The Red Zone in Evangelical Hospital</a:t>
            </a:r>
            <a:endParaRPr lang="en-ZA" dirty="0"/>
          </a:p>
        </p:txBody>
      </p:sp>
      <p:pic>
        <p:nvPicPr>
          <p:cNvPr id="5" name="Picture 4">
            <a:extLst>
              <a:ext uri="{FF2B5EF4-FFF2-40B4-BE49-F238E27FC236}">
                <a16:creationId xmlns:a16="http://schemas.microsoft.com/office/drawing/2014/main" id="{7F918461-07F7-BCBB-D509-7AAC2A16E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045" y="1108784"/>
            <a:ext cx="5203650" cy="3902738"/>
          </a:xfrm>
          <a:prstGeom prst="rect">
            <a:avLst/>
          </a:prstGeom>
        </p:spPr>
      </p:pic>
      <p:sp>
        <p:nvSpPr>
          <p:cNvPr id="20" name="Speech Bubble: Rectangle 19">
            <a:extLst>
              <a:ext uri="{FF2B5EF4-FFF2-40B4-BE49-F238E27FC236}">
                <a16:creationId xmlns:a16="http://schemas.microsoft.com/office/drawing/2014/main" id="{984571F7-2E7C-49D8-3C59-F8371917C14B}"/>
              </a:ext>
            </a:extLst>
          </p:cNvPr>
          <p:cNvSpPr/>
          <p:nvPr/>
        </p:nvSpPr>
        <p:spPr>
          <a:xfrm>
            <a:off x="7568965" y="1107594"/>
            <a:ext cx="3001990" cy="3846006"/>
          </a:xfrm>
          <a:prstGeom prst="wedgeRectCallout">
            <a:avLst>
              <a:gd name="adj1" fmla="val -149117"/>
              <a:gd name="adj2" fmla="val 5863"/>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F048362C-EA9A-B550-A55D-BA05CF001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565" y="1171627"/>
            <a:ext cx="2778789" cy="3705052"/>
          </a:xfrm>
          <a:prstGeom prst="rect">
            <a:avLst/>
          </a:prstGeom>
          <a:ln w="28575">
            <a:solidFill>
              <a:schemeClr val="tx1"/>
            </a:solidFill>
          </a:ln>
          <a:scene3d>
            <a:camera prst="orthographicFront"/>
            <a:lightRig rig="threePt" dir="t"/>
          </a:scene3d>
          <a:sp3d>
            <a:bevelT w="165100" prst="coolSlant"/>
          </a:sp3d>
        </p:spPr>
      </p:pic>
      <p:sp>
        <p:nvSpPr>
          <p:cNvPr id="22" name="TextBox 21">
            <a:extLst>
              <a:ext uri="{FF2B5EF4-FFF2-40B4-BE49-F238E27FC236}">
                <a16:creationId xmlns:a16="http://schemas.microsoft.com/office/drawing/2014/main" id="{7C828DB0-6C39-BEDF-9290-B8B4DA4D7ECA}"/>
              </a:ext>
            </a:extLst>
          </p:cNvPr>
          <p:cNvSpPr txBox="1"/>
          <p:nvPr/>
        </p:nvSpPr>
        <p:spPr>
          <a:xfrm>
            <a:off x="1227274" y="5027151"/>
            <a:ext cx="9737452" cy="1631216"/>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About half the building has been cordoned off as Red Zone (Zone Rouge in French). With PPE donned, staff enter the Red Zone through a protected entrance. The chute in the close up of the transparent window is to send food, medicines, clothes, etc from the green zone to the red zone. With so much of</a:t>
            </a:r>
            <a:r>
              <a:rPr lang="en-ZA" sz="2000" kern="100" dirty="0">
                <a:latin typeface="Arial" panose="020B0604020202020204" pitchFamily="34" charset="0"/>
                <a:ea typeface="Times New Roman" panose="02020603050405020304" pitchFamily="18" charset="0"/>
                <a:cs typeface="Arial" panose="020B0604020202020204" pitchFamily="34" charset="0"/>
              </a:rPr>
              <a:t> t</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he hospital dealing with Ebola, other health care services are unfortunately compromised.  </a:t>
            </a:r>
          </a:p>
        </p:txBody>
      </p:sp>
    </p:spTree>
    <p:extLst>
      <p:ext uri="{BB962C8B-B14F-4D97-AF65-F5344CB8AC3E}">
        <p14:creationId xmlns:p14="http://schemas.microsoft.com/office/powerpoint/2010/main" val="1894884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DEB8F-060E-C5C3-6DA7-562080B8A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2EE2C-B6F7-E503-4B2D-6A72507C585C}"/>
              </a:ext>
            </a:extLst>
          </p:cNvPr>
          <p:cNvSpPr>
            <a:spLocks noGrp="1"/>
          </p:cNvSpPr>
          <p:nvPr>
            <p:ph type="title"/>
          </p:nvPr>
        </p:nvSpPr>
        <p:spPr>
          <a:xfrm>
            <a:off x="413801" y="274638"/>
            <a:ext cx="11364397" cy="924376"/>
          </a:xfrm>
        </p:spPr>
        <p:txBody>
          <a:bodyPr/>
          <a:lstStyle/>
          <a:p>
            <a:r>
              <a:rPr lang="en-US" dirty="0"/>
              <a:t>Staff preparing to enter The Red Zone</a:t>
            </a:r>
            <a:endParaRPr lang="en-ZA" dirty="0"/>
          </a:p>
        </p:txBody>
      </p:sp>
      <p:sp>
        <p:nvSpPr>
          <p:cNvPr id="5" name="TextBox 4">
            <a:extLst>
              <a:ext uri="{FF2B5EF4-FFF2-40B4-BE49-F238E27FC236}">
                <a16:creationId xmlns:a16="http://schemas.microsoft.com/office/drawing/2014/main" id="{3C04FCC1-2EF9-AAD3-FEE9-CF352D09D323}"/>
              </a:ext>
            </a:extLst>
          </p:cNvPr>
          <p:cNvSpPr txBox="1"/>
          <p:nvPr/>
        </p:nvSpPr>
        <p:spPr>
          <a:xfrm>
            <a:off x="1166400" y="4989170"/>
            <a:ext cx="9284284" cy="1446550"/>
          </a:xfrm>
          <a:prstGeom prst="rect">
            <a:avLst/>
          </a:prstGeom>
          <a:noFill/>
        </p:spPr>
        <p:txBody>
          <a:bodyPr wrap="square">
            <a:spAutoFit/>
          </a:bodyPr>
          <a:lstStyle/>
          <a:p>
            <a:pPr>
              <a:buNone/>
            </a:pPr>
            <a:endParaRPr lang="en-ZA" sz="800" kern="100" dirty="0">
              <a:effectLst/>
              <a:latin typeface="Arial" panose="020B0604020202020204" pitchFamily="34" charset="0"/>
              <a:ea typeface="Times New Roman" panose="02020603050405020304" pitchFamily="18" charset="0"/>
              <a:cs typeface="Arial" panose="020B0604020202020204" pitchFamily="34" charset="0"/>
            </a:endParaRPr>
          </a:p>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W</a:t>
            </a:r>
            <a:r>
              <a:rPr lang="en-ZA" sz="2000" kern="100" dirty="0">
                <a:latin typeface="Arial" panose="020B0604020202020204" pitchFamily="34" charset="0"/>
                <a:ea typeface="Times New Roman" panose="02020603050405020304" pitchFamily="18" charset="0"/>
                <a:cs typeface="Arial" panose="020B0604020202020204" pitchFamily="34" charset="0"/>
              </a:rPr>
              <a:t>hen I got there, two staff were busy donning PPE in the room demarcated for this purpose. They were not hesitant or concerned, just smiling as they prepared to enter the Red Zone. Above right shows both of them at work in the Ebola wards. </a:t>
            </a:r>
          </a:p>
        </p:txBody>
      </p:sp>
      <p:pic>
        <p:nvPicPr>
          <p:cNvPr id="9" name="Picture 8">
            <a:extLst>
              <a:ext uri="{FF2B5EF4-FFF2-40B4-BE49-F238E27FC236}">
                <a16:creationId xmlns:a16="http://schemas.microsoft.com/office/drawing/2014/main" id="{68E89E9A-532F-47CD-E70D-AD4FA290A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683" y="1198351"/>
            <a:ext cx="3506208" cy="3802109"/>
          </a:xfrm>
          <a:prstGeom prst="rect">
            <a:avLst/>
          </a:prstGeom>
        </p:spPr>
      </p:pic>
      <p:pic>
        <p:nvPicPr>
          <p:cNvPr id="11" name="Picture 10">
            <a:extLst>
              <a:ext uri="{FF2B5EF4-FFF2-40B4-BE49-F238E27FC236}">
                <a16:creationId xmlns:a16="http://schemas.microsoft.com/office/drawing/2014/main" id="{C10825BD-D361-C8E0-E3CC-CEC1BF672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688" y="1198352"/>
            <a:ext cx="5428996" cy="3795164"/>
          </a:xfrm>
          <a:prstGeom prst="rect">
            <a:avLst/>
          </a:prstGeom>
        </p:spPr>
      </p:pic>
    </p:spTree>
    <p:extLst>
      <p:ext uri="{BB962C8B-B14F-4D97-AF65-F5344CB8AC3E}">
        <p14:creationId xmlns:p14="http://schemas.microsoft.com/office/powerpoint/2010/main" val="244726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333" y="362467"/>
            <a:ext cx="11063333" cy="574196"/>
          </a:xfrm>
          <a:prstGeom prst="rect">
            <a:avLst/>
          </a:prstGeom>
          <a:noFill/>
        </p:spPr>
        <p:txBody>
          <a:bodyPr wrap="square" lIns="45720" tIns="18288" rIns="45720" bIns="18288" anchor="ctr">
            <a:spAutoFit/>
          </a:bodyPr>
          <a:lstStyle/>
          <a:p>
            <a:pPr algn="ctr">
              <a:lnSpc>
                <a:spcPct val="104000"/>
              </a:lnSpc>
              <a:spcBef>
                <a:spcPts val="0"/>
              </a:spcBef>
              <a:spcAft>
                <a:spcPts val="400"/>
              </a:spcAft>
            </a:pPr>
            <a:r>
              <a:rPr lang="en-US" sz="3600" b="1" dirty="0">
                <a:solidFill>
                  <a:srgbClr val="C00000"/>
                </a:solidFill>
                <a:latin typeface="Arial"/>
              </a:rPr>
              <a:t>Ebola risks for healthcare workers – doffing PPE</a:t>
            </a:r>
            <a:endParaRPr sz="3600" b="1" i="0" dirty="0">
              <a:solidFill>
                <a:srgbClr val="C00000"/>
              </a:solidFill>
              <a:latin typeface="Arial"/>
            </a:endParaRPr>
          </a:p>
        </p:txBody>
      </p:sp>
      <p:pic>
        <p:nvPicPr>
          <p:cNvPr id="7" name="WhatsApp Video 2026-06-14 at 14.28.2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75908" y="1074716"/>
            <a:ext cx="7720625" cy="4305732"/>
          </a:xfrm>
          <a:prstGeom prst="rect">
            <a:avLst/>
          </a:prstGeom>
        </p:spPr>
      </p:pic>
      <p:sp>
        <p:nvSpPr>
          <p:cNvPr id="8" name="TextBox 7"/>
          <p:cNvSpPr txBox="1"/>
          <p:nvPr/>
        </p:nvSpPr>
        <p:spPr>
          <a:xfrm>
            <a:off x="491256" y="5455989"/>
            <a:ext cx="11275294" cy="960263"/>
          </a:xfrm>
          <a:prstGeom prst="rect">
            <a:avLst/>
          </a:prstGeom>
          <a:noFill/>
        </p:spPr>
        <p:txBody>
          <a:bodyPr wrap="square" lIns="45720" tIns="18288" rIns="45720" bIns="18288" anchor="ctr">
            <a:spAutoFit/>
          </a:bodyPr>
          <a:lstStyle/>
          <a:p>
            <a:pPr algn="l">
              <a:spcBef>
                <a:spcPts val="0"/>
              </a:spcBef>
              <a:spcAft>
                <a:spcPts val="0"/>
              </a:spcAft>
            </a:pPr>
            <a:r>
              <a:rPr lang="en-US" sz="2000" b="0" i="0" dirty="0">
                <a:latin typeface="Arial"/>
              </a:rPr>
              <a:t>To exit the Red Zone, staff pass through the cubicles for</a:t>
            </a:r>
            <a:r>
              <a:rPr sz="2000" b="0" i="0" dirty="0">
                <a:latin typeface="Arial"/>
              </a:rPr>
              <a:t> PPE </a:t>
            </a:r>
            <a:r>
              <a:rPr lang="en-US" sz="2000" b="0" i="0" dirty="0">
                <a:latin typeface="Arial"/>
              </a:rPr>
              <a:t>removal (</a:t>
            </a:r>
            <a:r>
              <a:rPr sz="2000" b="0" i="0" dirty="0">
                <a:latin typeface="Arial"/>
              </a:rPr>
              <a:t>doffing</a:t>
            </a:r>
            <a:r>
              <a:rPr lang="en-US" sz="2000" b="0" i="0" dirty="0">
                <a:latin typeface="Arial"/>
              </a:rPr>
              <a:t>)</a:t>
            </a:r>
            <a:r>
              <a:rPr sz="2000" b="0" i="0" dirty="0">
                <a:latin typeface="Arial"/>
              </a:rPr>
              <a:t> — removing PPE is one of the riskiest steps, as </a:t>
            </a:r>
            <a:r>
              <a:rPr lang="en-US" sz="2000" b="0" i="0" dirty="0">
                <a:latin typeface="Arial"/>
              </a:rPr>
              <a:t>the gloves &amp; gowns</a:t>
            </a:r>
            <a:r>
              <a:rPr sz="2000" b="0" i="0" dirty="0">
                <a:latin typeface="Arial"/>
              </a:rPr>
              <a:t> ha</a:t>
            </a:r>
            <a:r>
              <a:rPr lang="en-US" sz="2000" b="0" i="0" dirty="0">
                <a:latin typeface="Arial"/>
              </a:rPr>
              <a:t>ve</a:t>
            </a:r>
            <a:r>
              <a:rPr sz="2000" b="0" i="0" dirty="0">
                <a:latin typeface="Arial"/>
              </a:rPr>
              <a:t> </a:t>
            </a:r>
            <a:r>
              <a:rPr lang="en-US" sz="2000" b="0" i="0" dirty="0">
                <a:latin typeface="Arial"/>
              </a:rPr>
              <a:t>usually </a:t>
            </a:r>
            <a:r>
              <a:rPr sz="2000" b="0" i="0" dirty="0">
                <a:latin typeface="Arial"/>
              </a:rPr>
              <a:t>been in direct contact with patients. </a:t>
            </a:r>
            <a:endParaRPr lang="en-US" sz="2000" b="0" i="0" dirty="0">
              <a:latin typeface="Arial"/>
            </a:endParaRPr>
          </a:p>
          <a:p>
            <a:pPr algn="l">
              <a:spcBef>
                <a:spcPts val="0"/>
              </a:spcBef>
              <a:spcAft>
                <a:spcPts val="0"/>
              </a:spcAft>
            </a:pPr>
            <a:r>
              <a:rPr lang="en-US" sz="2000" b="0" i="0" dirty="0">
                <a:latin typeface="Arial"/>
              </a:rPr>
              <a:t>Click on t</a:t>
            </a:r>
            <a:r>
              <a:rPr sz="2000" b="0" i="0" dirty="0">
                <a:latin typeface="Arial"/>
              </a:rPr>
              <a:t>he video </a:t>
            </a:r>
            <a:r>
              <a:rPr lang="en-US" sz="2000" b="0" i="0" dirty="0">
                <a:latin typeface="Arial"/>
              </a:rPr>
              <a:t>on the right above to see</a:t>
            </a:r>
            <a:r>
              <a:rPr sz="2000" b="0" i="0" dirty="0">
                <a:latin typeface="Arial"/>
              </a:rPr>
              <a:t> the </a:t>
            </a:r>
            <a:r>
              <a:rPr lang="en-US" sz="2000" b="0" i="0" dirty="0">
                <a:latin typeface="Arial"/>
              </a:rPr>
              <a:t>PPE doffing </a:t>
            </a:r>
            <a:r>
              <a:rPr sz="2000" b="0" i="0" dirty="0">
                <a:latin typeface="Arial"/>
              </a:rPr>
              <a:t>area</a:t>
            </a:r>
            <a:r>
              <a:rPr lang="en-US" sz="2000" b="0" i="0" dirty="0">
                <a:latin typeface="Arial"/>
              </a:rPr>
              <a:t> in </a:t>
            </a:r>
            <a:r>
              <a:rPr lang="en-US" sz="2000" dirty="0">
                <a:latin typeface="Arial"/>
              </a:rPr>
              <a:t>action</a:t>
            </a:r>
            <a:r>
              <a:rPr sz="2000" b="0" i="0" dirty="0">
                <a:latin typeface="Arial"/>
              </a:rPr>
              <a:t>.</a:t>
            </a:r>
          </a:p>
        </p:txBody>
      </p:sp>
      <p:pic>
        <p:nvPicPr>
          <p:cNvPr id="10" name="Picture 9">
            <a:extLst>
              <a:ext uri="{FF2B5EF4-FFF2-40B4-BE49-F238E27FC236}">
                <a16:creationId xmlns:a16="http://schemas.microsoft.com/office/drawing/2014/main" id="{666FEC19-C499-C0ED-2207-8ED15F4D0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13" y="1074716"/>
            <a:ext cx="3229299" cy="4305732"/>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4F19-8046-A7CA-5F2A-39BC9121FE34}"/>
              </a:ext>
            </a:extLst>
          </p:cNvPr>
          <p:cNvSpPr>
            <a:spLocks noGrp="1"/>
          </p:cNvSpPr>
          <p:nvPr>
            <p:ph type="title"/>
          </p:nvPr>
        </p:nvSpPr>
        <p:spPr>
          <a:xfrm>
            <a:off x="609600" y="274638"/>
            <a:ext cx="10972800" cy="1143000"/>
          </a:xfrm>
        </p:spPr>
        <p:txBody>
          <a:bodyPr wrap="square" anchor="ctr">
            <a:normAutofit/>
          </a:bodyPr>
          <a:lstStyle/>
          <a:p>
            <a:r>
              <a:rPr lang="en-US" dirty="0"/>
              <a:t>Patients in the Ebola wards &amp; their visitors </a:t>
            </a:r>
            <a:endParaRPr lang="en-ZA" dirty="0"/>
          </a:p>
        </p:txBody>
      </p:sp>
      <p:pic>
        <p:nvPicPr>
          <p:cNvPr id="7" name="Picture 6">
            <a:extLst>
              <a:ext uri="{FF2B5EF4-FFF2-40B4-BE49-F238E27FC236}">
                <a16:creationId xmlns:a16="http://schemas.microsoft.com/office/drawing/2014/main" id="{9F5EBC5E-172C-C6C8-D17F-7874F4306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467" y="1308601"/>
            <a:ext cx="5303904" cy="3328199"/>
          </a:xfrm>
          <a:prstGeom prst="rect">
            <a:avLst/>
          </a:prstGeom>
          <a:noFill/>
        </p:spPr>
      </p:pic>
      <p:pic>
        <p:nvPicPr>
          <p:cNvPr id="5" name="Picture 4">
            <a:extLst>
              <a:ext uri="{FF2B5EF4-FFF2-40B4-BE49-F238E27FC236}">
                <a16:creationId xmlns:a16="http://schemas.microsoft.com/office/drawing/2014/main" id="{924B6282-E1B9-F81F-61F5-A605F6336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142" y="1308601"/>
            <a:ext cx="4437600" cy="3328199"/>
          </a:xfrm>
          <a:prstGeom prst="rect">
            <a:avLst/>
          </a:prstGeom>
          <a:noFill/>
          <a:ln>
            <a:noFill/>
          </a:ln>
        </p:spPr>
      </p:pic>
      <p:sp>
        <p:nvSpPr>
          <p:cNvPr id="9" name="TextBox 8">
            <a:extLst>
              <a:ext uri="{FF2B5EF4-FFF2-40B4-BE49-F238E27FC236}">
                <a16:creationId xmlns:a16="http://schemas.microsoft.com/office/drawing/2014/main" id="{A0BB0D6D-2523-012D-A7C8-CE0C6D0F0834}"/>
              </a:ext>
            </a:extLst>
          </p:cNvPr>
          <p:cNvSpPr txBox="1"/>
          <p:nvPr/>
        </p:nvSpPr>
        <p:spPr>
          <a:xfrm>
            <a:off x="1062143" y="4669563"/>
            <a:ext cx="9716258" cy="1938992"/>
          </a:xfrm>
          <a:prstGeom prst="rect">
            <a:avLst/>
          </a:prstGeom>
          <a:noFill/>
        </p:spPr>
        <p:txBody>
          <a:bodyPr wrap="square">
            <a:spAutoFit/>
          </a:bodyPr>
          <a:lstStyle/>
          <a:p>
            <a:pPr>
              <a:buNone/>
            </a:pPr>
            <a:r>
              <a:rPr lang="en-ZA" sz="2000" kern="100" dirty="0">
                <a:effectLst/>
                <a:latin typeface="Arial" panose="020B0604020202020204" pitchFamily="34" charset="0"/>
                <a:ea typeface="Times New Roman" panose="02020603050405020304" pitchFamily="18" charset="0"/>
                <a:cs typeface="Arial" panose="020B0604020202020204" pitchFamily="34" charset="0"/>
              </a:rPr>
              <a:t>It is incredible to see how the Ebola wards are organized. Confirmed Ebola patients are kept in individual wards or wards of 4 or 6. Suspected Ebola patients are kept in individual wards. In the photo above right, the lady standing on the left is a visitor – a relative of a patient with Ebola. She talks to the patients across the fence. A distance of &gt;2m is considered safe for interaction with Ebola patients. The 3 ladies sitting on the stoop are Ebola patients who </a:t>
            </a:r>
            <a:r>
              <a:rPr lang="en-ZA" sz="2000" kern="100" dirty="0">
                <a:latin typeface="Arial" panose="020B0604020202020204" pitchFamily="34" charset="0"/>
                <a:ea typeface="Times New Roman" panose="02020603050405020304" pitchFamily="18" charset="0"/>
                <a:cs typeface="Arial" panose="020B0604020202020204" pitchFamily="34" charset="0"/>
              </a:rPr>
              <a:t>join in the</a:t>
            </a:r>
            <a:r>
              <a:rPr lang="en-ZA" sz="2000" kern="100" dirty="0">
                <a:effectLst/>
                <a:latin typeface="Arial" panose="020B0604020202020204" pitchFamily="34" charset="0"/>
                <a:ea typeface="Times New Roman" panose="02020603050405020304" pitchFamily="18" charset="0"/>
                <a:cs typeface="Arial" panose="020B0604020202020204" pitchFamily="34" charset="0"/>
              </a:rPr>
              <a:t> chat with the visitor.</a:t>
            </a:r>
          </a:p>
        </p:txBody>
      </p:sp>
    </p:spTree>
    <p:extLst>
      <p:ext uri="{BB962C8B-B14F-4D97-AF65-F5344CB8AC3E}">
        <p14:creationId xmlns:p14="http://schemas.microsoft.com/office/powerpoint/2010/main" val="3603240654"/>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8516</TotalTime>
  <Words>2563</Words>
  <Application>Microsoft Office PowerPoint</Application>
  <PresentationFormat>Widescreen</PresentationFormat>
  <Paragraphs>81</Paragraphs>
  <Slides>21</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Tahoma</vt:lpstr>
      <vt:lpstr>4_Office Theme</vt:lpstr>
      <vt:lpstr>PowerPoint Presentation</vt:lpstr>
      <vt:lpstr>Ebola in DRC – Response progress? What is needed?</vt:lpstr>
      <vt:lpstr>A visit to INRB – the DRC’s national laboratory</vt:lpstr>
      <vt:lpstr>UN Humanitarian Air Services Flight # Ebola.1</vt:lpstr>
      <vt:lpstr>Evangelical: Bunia’s large Ebola treatment hospital </vt:lpstr>
      <vt:lpstr>The Red Zone in Evangelical Hospital</vt:lpstr>
      <vt:lpstr>Staff preparing to enter The Red Zone</vt:lpstr>
      <vt:lpstr>PowerPoint Presentation</vt:lpstr>
      <vt:lpstr>Patients in the Ebola wards &amp; their visitors </vt:lpstr>
      <vt:lpstr>PowerPoint Presentation</vt:lpstr>
      <vt:lpstr>The grim reality is evident – though not obvious</vt:lpstr>
      <vt:lpstr>Ebola treatment Centre – Rwampara Hospital</vt:lpstr>
      <vt:lpstr>Rwampara’s 2 different types of isolation wards</vt:lpstr>
      <vt:lpstr>Epidemiology in action – tracking patient’s progress</vt:lpstr>
      <vt:lpstr>Talking to Ebola patients – isolation is difficult!</vt:lpstr>
      <vt:lpstr>Ebola rapid diagnostic tests are urgently needed </vt:lpstr>
      <vt:lpstr>The Bunia lab: Key to the Ebola response</vt:lpstr>
      <vt:lpstr>A Trifecta: Conflict, humanitarian crisis &amp; epidemics</vt:lpstr>
      <vt:lpstr>Reflections: The top 3 priority needs</vt:lpstr>
      <vt:lpstr>Reflections: Need for long-lasting solutions</vt:lpstr>
      <vt:lpstr>Picturesque Bunia – epicentre of the epidemic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Nikita.Devnarain@caprisa.org</dc:creator>
  <cp:lastModifiedBy>Salim Abdool Karim</cp:lastModifiedBy>
  <cp:revision>8</cp:revision>
  <dcterms:created xsi:type="dcterms:W3CDTF">2023-05-08T09:21:05Z</dcterms:created>
  <dcterms:modified xsi:type="dcterms:W3CDTF">2026-06-16T13:46:31Z</dcterms:modified>
</cp:coreProperties>
</file>